
<file path=[Content_Types].xml><?xml version="1.0" encoding="utf-8"?>
<Types xmlns="http://schemas.openxmlformats.org/package/2006/content-types">
  <Override PartName="/ppt/slides/slide47.xml" ContentType="application/vnd.openxmlformats-officedocument.presentationml.slide+xml"/>
  <Override PartName="/ppt/slides/slide94.xml" ContentType="application/vnd.openxmlformats-officedocument.presentationml.slide+xml"/>
  <Override PartName="/ppt/slides/slide142.xml" ContentType="application/vnd.openxmlformats-officedocument.presentationml.slide+xml"/>
  <Override PartName="/ppt/slides/slide120.xml" ContentType="application/vnd.openxmlformats-officedocument.presentationml.slide+xml"/>
  <Override PartName="/ppt/slides/slide218.xml" ContentType="application/vnd.openxmlformats-officedocument.presentationml.slide+xml"/>
  <Override PartName="/ppt/slides/slide265.xml" ContentType="application/vnd.openxmlformats-officedocument.presentationml.slide+xml"/>
  <Override PartName="/ppt/slides/slide25.xml" ContentType="application/vnd.openxmlformats-officedocument.presentationml.slide+xml"/>
  <Override PartName="/ppt/slides/slide72.xml" ContentType="application/vnd.openxmlformats-officedocument.presentationml.slide+xml"/>
  <Override PartName="/ppt/slides/slide388.xml" ContentType="application/vnd.openxmlformats-officedocument.presentationml.slide+xml"/>
  <Override PartName="/ppt/slides/slide404.xml" ContentType="application/vnd.openxmlformats-officedocument.presentationml.slide+xml"/>
  <Override PartName="/ppt/slideLayouts/slideLayout2.xml" ContentType="application/vnd.openxmlformats-officedocument.presentationml.slideLayout+xml"/>
  <Default Extension="xml" ContentType="application/xml"/>
  <Override PartName="/ppt/slides/slide50.xml" ContentType="application/vnd.openxmlformats-officedocument.presentationml.slide+xml"/>
  <Override PartName="/ppt/slides/slide243.xml" ContentType="application/vnd.openxmlformats-officedocument.presentationml.slide+xml"/>
  <Override PartName="/ppt/slides/slide290.xml" ContentType="application/vnd.openxmlformats-officedocument.presentationml.slide+xml"/>
  <Override PartName="/ppt/slides/slide221.xml" ContentType="application/vnd.openxmlformats-officedocument.presentationml.slide+xml"/>
  <Override PartName="/ppt/slides/slide319.xml" ContentType="application/vnd.openxmlformats-officedocument.presentationml.slide+xml"/>
  <Override PartName="/ppt/slides/slide366.xml" ContentType="application/vnd.openxmlformats-officedocument.presentationml.slide+xml"/>
  <Override PartName="/ppt/slides/slide158.xml" ContentType="application/vnd.openxmlformats-officedocument.presentationml.slide+xml"/>
  <Override PartName="/ppt/slides/slide344.xml" ContentType="application/vnd.openxmlformats-officedocument.presentationml.slide+xml"/>
  <Override PartName="/ppt/slides/slide391.xml" ContentType="application/vnd.openxmlformats-officedocument.presentationml.slide+xml"/>
  <Override PartName="/ppt/slides/slide136.xml" ContentType="application/vnd.openxmlformats-officedocument.presentationml.slide+xml"/>
  <Override PartName="/ppt/slides/slide183.xml" ContentType="application/vnd.openxmlformats-officedocument.presentationml.slide+xml"/>
  <Override PartName="/ppt/slides/slide88.xml" ContentType="application/vnd.openxmlformats-officedocument.presentationml.slide+xml"/>
  <Override PartName="/ppt/slides/slide259.xml" ContentType="application/vnd.openxmlformats-officedocument.presentationml.slide+xml"/>
  <Override PartName="/ppt/slides/slide322.xml" ContentType="application/vnd.openxmlformats-officedocument.presentationml.slide+xml"/>
  <Override PartName="/ppt/slides/slide19.xml" ContentType="application/vnd.openxmlformats-officedocument.presentationml.slide+xml"/>
  <Override PartName="/ppt/slides/slide66.xml" ContentType="application/vnd.openxmlformats-officedocument.presentationml.slide+xml"/>
  <Override PartName="/ppt/slides/slide114.xml" ContentType="application/vnd.openxmlformats-officedocument.presentationml.slide+xml"/>
  <Override PartName="/ppt/slides/slide161.xml" ContentType="application/vnd.openxmlformats-officedocument.presentationml.slide+xml"/>
  <Override PartName="/ppt/slides/slide300.xml" ContentType="application/vnd.openxmlformats-officedocument.presentationml.slide+xml"/>
  <Default Extension="png" ContentType="image/png"/>
  <Override PartName="/ppt/slides/slide237.xml" ContentType="application/vnd.openxmlformats-officedocument.presentationml.slide+xml"/>
  <Override PartName="/ppt/slides/slide284.xml" ContentType="application/vnd.openxmlformats-officedocument.presentationml.slide+xml"/>
  <Override PartName="/ppt/theme/theme2.xml" ContentType="application/vnd.openxmlformats-officedocument.theme+xml"/>
  <Override PartName="/ppt/slides/slide44.xml" ContentType="application/vnd.openxmlformats-officedocument.presentationml.slide+xml"/>
  <Override PartName="/ppt/slides/slide91.xml" ContentType="application/vnd.openxmlformats-officedocument.presentationml.slide+xml"/>
  <Override PartName="/ppt/slides/slide215.xml" ContentType="application/vnd.openxmlformats-officedocument.presentationml.slide+xml"/>
  <Override PartName="/ppt/slides/slide262.xml" ContentType="application/vnd.openxmlformats-officedocument.presentationml.slide+xml"/>
  <Default Extension="emf" ContentType="image/x-emf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199.xml" ContentType="application/vnd.openxmlformats-officedocument.presentationml.slide+xml"/>
  <Override PartName="/ppt/slides/slide204.xml" ContentType="application/vnd.openxmlformats-officedocument.presentationml.slide+xml"/>
  <Override PartName="/ppt/slides/slide251.xml" ContentType="application/vnd.openxmlformats-officedocument.presentationml.slide+xml"/>
  <Override PartName="/ppt/slides/slide349.xml" ContentType="application/vnd.openxmlformats-officedocument.presentationml.slide+xml"/>
  <Override PartName="/ppt/slides/slide396.xml" ContentType="application/vnd.openxmlformats-officedocument.presentationml.slide+xml"/>
  <Override PartName="/ppt/slides/slide401.xml" ContentType="application/vnd.openxmlformats-officedocument.presentationml.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188.xml" ContentType="application/vnd.openxmlformats-officedocument.presentationml.slide+xml"/>
  <Override PartName="/ppt/slides/slide240.xml" ContentType="application/vnd.openxmlformats-officedocument.presentationml.slide+xml"/>
  <Override PartName="/ppt/slides/slide327.xml" ContentType="application/vnd.openxmlformats-officedocument.presentationml.slide+xml"/>
  <Override PartName="/ppt/slides/slide338.xml" ContentType="application/vnd.openxmlformats-officedocument.presentationml.slide+xml"/>
  <Override PartName="/ppt/slides/slide374.xml" ContentType="application/vnd.openxmlformats-officedocument.presentationml.slide+xml"/>
  <Override PartName="/ppt/slides/slide385.xml" ContentType="application/vnd.openxmlformats-officedocument.presentationml.slide+xml"/>
  <Override PartName="/ppt/slides/slide119.xml" ContentType="application/vnd.openxmlformats-officedocument.presentationml.slide+xml"/>
  <Override PartName="/ppt/slides/slide166.xml" ContentType="application/vnd.openxmlformats-officedocument.presentationml.slide+xml"/>
  <Override PartName="/ppt/slides/slide177.xml" ContentType="application/vnd.openxmlformats-officedocument.presentationml.slide+xml"/>
  <Override PartName="/ppt/slides/slide316.xml" ContentType="application/vnd.openxmlformats-officedocument.presentationml.slide+xml"/>
  <Override PartName="/ppt/slides/slide36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08.xml" ContentType="application/vnd.openxmlformats-officedocument.presentationml.slide+xml"/>
  <Override PartName="/ppt/slides/slide155.xml" ContentType="application/vnd.openxmlformats-officedocument.presentationml.slide+xml"/>
  <Override PartName="/ppt/slides/slide305.xml" ContentType="application/vnd.openxmlformats-officedocument.presentationml.slide+xml"/>
  <Override PartName="/ppt/slides/slide352.xml" ContentType="application/vnd.openxmlformats-officedocument.presentationml.slide+xml"/>
  <Override PartName="/ppt/slides/slide49.xml" ContentType="application/vnd.openxmlformats-officedocument.presentationml.slide+xml"/>
  <Override PartName="/ppt/slides/slide96.xml" ContentType="application/vnd.openxmlformats-officedocument.presentationml.slide+xml"/>
  <Override PartName="/ppt/slides/slide144.xml" ContentType="application/vnd.openxmlformats-officedocument.presentationml.slide+xml"/>
  <Override PartName="/ppt/slides/slide191.xml" ContentType="application/vnd.openxmlformats-officedocument.presentationml.slide+xml"/>
  <Override PartName="/ppt/slides/slide278.xml" ContentType="application/vnd.openxmlformats-officedocument.presentationml.slide+xml"/>
  <Override PartName="/ppt/slides/slide289.xml" ContentType="application/vnd.openxmlformats-officedocument.presentationml.slide+xml"/>
  <Override PartName="/ppt/slides/slide330.xml" ContentType="application/vnd.openxmlformats-officedocument.presentationml.slide+xml"/>
  <Override PartName="/ppt/slides/slide341.xml" ContentType="application/vnd.openxmlformats-officedocument.presentationml.slide+xml"/>
  <Override PartName="/ppt/slides/slide38.xml" ContentType="application/vnd.openxmlformats-officedocument.presentationml.slide+xml"/>
  <Override PartName="/ppt/slides/slide85.xml" ContentType="application/vnd.openxmlformats-officedocument.presentationml.slide+xml"/>
  <Override PartName="/ppt/slides/slide122.xml" ContentType="application/vnd.openxmlformats-officedocument.presentationml.slide+xml"/>
  <Override PartName="/ppt/slides/slide133.xml" ContentType="application/vnd.openxmlformats-officedocument.presentationml.slide+xml"/>
  <Override PartName="/ppt/slides/slide180.xml" ContentType="application/vnd.openxmlformats-officedocument.presentationml.slide+xml"/>
  <Override PartName="/ppt/slides/slide267.xml" ContentType="application/vnd.openxmlformats-officedocument.presentationml.slide+xml"/>
  <Override PartName="/ppt/slides/slide27.xml" ContentType="application/vnd.openxmlformats-officedocument.presentationml.slide+xml"/>
  <Override PartName="/ppt/slides/slide74.xml" ContentType="application/vnd.openxmlformats-officedocument.presentationml.slide+xml"/>
  <Override PartName="/ppt/slides/slide111.xml" ContentType="application/vnd.openxmlformats-officedocument.presentationml.slide+xml"/>
  <Override PartName="/ppt/slides/slide209.xml" ContentType="application/vnd.openxmlformats-officedocument.presentationml.slide+xml"/>
  <Override PartName="/ppt/slides/slide256.xml" ContentType="application/vnd.openxmlformats-officedocument.presentationml.slide+xml"/>
  <Override PartName="/ppt/slides/slide406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100.xml" ContentType="application/vnd.openxmlformats-officedocument.presentationml.slide+xml"/>
  <Override PartName="/ppt/slides/slide234.xml" ContentType="application/vnd.openxmlformats-officedocument.presentationml.slide+xml"/>
  <Override PartName="/ppt/slides/slide245.xml" ContentType="application/vnd.openxmlformats-officedocument.presentationml.slide+xml"/>
  <Override PartName="/ppt/slides/slide281.xml" ContentType="application/vnd.openxmlformats-officedocument.presentationml.slide+xml"/>
  <Override PartName="/ppt/slides/slide292.xml" ContentType="application/vnd.openxmlformats-officedocument.presentationml.slide+xml"/>
  <Override PartName="/ppt/slides/slide379.xml" ContentType="application/vnd.openxmlformats-officedocument.presentationml.slide+xml"/>
  <Override PartName="/ppt/slides/slide41.xml" ContentType="application/vnd.openxmlformats-officedocument.presentationml.slide+xml"/>
  <Override PartName="/ppt/slides/slide223.xml" ContentType="application/vnd.openxmlformats-officedocument.presentationml.slide+xml"/>
  <Override PartName="/ppt/slides/slide270.xml" ContentType="application/vnd.openxmlformats-officedocument.presentationml.slide+xml"/>
  <Override PartName="/ppt/slides/slide357.xml" ContentType="application/vnd.openxmlformats-officedocument.presentationml.slide+xml"/>
  <Override PartName="/ppt/slides/slide368.xml" ContentType="application/vnd.openxmlformats-officedocument.presentationml.slide+xml"/>
  <Override PartName="/ppt/slides/slide30.xml" ContentType="application/vnd.openxmlformats-officedocument.presentationml.slide+xml"/>
  <Override PartName="/ppt/slides/slide149.xml" ContentType="application/vnd.openxmlformats-officedocument.presentationml.slide+xml"/>
  <Override PartName="/ppt/slides/slide196.xml" ContentType="application/vnd.openxmlformats-officedocument.presentationml.slide+xml"/>
  <Override PartName="/ppt/slides/slide212.xml" ContentType="application/vnd.openxmlformats-officedocument.presentationml.slide+xml"/>
  <Override PartName="/ppt/slides/slide346.xml" ContentType="application/vnd.openxmlformats-officedocument.presentationml.slide+xml"/>
  <Override PartName="/ppt/slides/slide393.xml" ContentType="application/vnd.openxmlformats-officedocument.presentationml.slide+xml"/>
  <Override PartName="/ppt/slides/slide138.xml" ContentType="application/vnd.openxmlformats-officedocument.presentationml.slide+xml"/>
  <Override PartName="/ppt/slides/slide185.xml" ContentType="application/vnd.openxmlformats-officedocument.presentationml.slide+xml"/>
  <Override PartName="/ppt/slides/slide201.xml" ContentType="application/vnd.openxmlformats-officedocument.presentationml.slide+xml"/>
  <Override PartName="/ppt/slides/slide335.xml" ContentType="application/vnd.openxmlformats-officedocument.presentationml.slide+xml"/>
  <Override PartName="/ppt/slides/slide382.xml" ContentType="application/vnd.openxmlformats-officedocument.presentationml.slide+xml"/>
  <Override PartName="/ppt/slides/slide79.xml" ContentType="application/vnd.openxmlformats-officedocument.presentationml.slide+xml"/>
  <Override PartName="/ppt/slides/slide127.xml" ContentType="application/vnd.openxmlformats-officedocument.presentationml.slide+xml"/>
  <Override PartName="/ppt/slides/slide174.xml" ContentType="application/vnd.openxmlformats-officedocument.presentationml.slide+xml"/>
  <Override PartName="/ppt/slides/slide324.xml" ContentType="application/vnd.openxmlformats-officedocument.presentationml.slide+xml"/>
  <Override PartName="/ppt/slides/slide371.xml" ContentType="application/vnd.openxmlformats-officedocument.presentationml.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s/slide116.xml" ContentType="application/vnd.openxmlformats-officedocument.presentationml.slide+xml"/>
  <Override PartName="/ppt/slides/slide163.xml" ContentType="application/vnd.openxmlformats-officedocument.presentationml.slide+xml"/>
  <Override PartName="/ppt/slides/slide297.xml" ContentType="application/vnd.openxmlformats-officedocument.presentationml.slide+xml"/>
  <Override PartName="/ppt/slides/slide302.xml" ContentType="application/vnd.openxmlformats-officedocument.presentationml.slide+xml"/>
  <Override PartName="/ppt/slides/slide313.xml" ContentType="application/vnd.openxmlformats-officedocument.presentationml.slide+xml"/>
  <Override PartName="/ppt/slides/slide360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57.xml" ContentType="application/vnd.openxmlformats-officedocument.presentationml.slide+xml"/>
  <Override PartName="/ppt/slides/slide105.xml" ContentType="application/vnd.openxmlformats-officedocument.presentationml.slide+xml"/>
  <Override PartName="/ppt/slides/slide141.xml" ContentType="application/vnd.openxmlformats-officedocument.presentationml.slide+xml"/>
  <Override PartName="/ppt/slides/slide152.xml" ContentType="application/vnd.openxmlformats-officedocument.presentationml.slide+xml"/>
  <Override PartName="/ppt/slides/slide239.xml" ContentType="application/vnd.openxmlformats-officedocument.presentationml.slide+xml"/>
  <Override PartName="/ppt/slides/slide286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46.xml" ContentType="application/vnd.openxmlformats-officedocument.presentationml.slide+xml"/>
  <Override PartName="/ppt/slides/slide93.xml" ContentType="application/vnd.openxmlformats-officedocument.presentationml.slide+xml"/>
  <Override PartName="/ppt/slides/slide130.xml" ContentType="application/vnd.openxmlformats-officedocument.presentationml.slide+xml"/>
  <Override PartName="/ppt/slides/slide217.xml" ContentType="application/vnd.openxmlformats-officedocument.presentationml.slide+xml"/>
  <Override PartName="/ppt/slides/slide228.xml" ContentType="application/vnd.openxmlformats-officedocument.presentationml.slide+xml"/>
  <Override PartName="/ppt/slides/slide264.xml" ContentType="application/vnd.openxmlformats-officedocument.presentationml.slide+xml"/>
  <Override PartName="/ppt/slides/slide275.xml" ContentType="application/vnd.openxmlformats-officedocument.presentationml.slide+xml"/>
  <Override PartName="/ppt/slides/slide414.xml" ContentType="application/vnd.openxmlformats-officedocument.presentationml.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71.xml" ContentType="application/vnd.openxmlformats-officedocument.presentationml.slide+xml"/>
  <Override PartName="/ppt/slides/slide82.xml" ContentType="application/vnd.openxmlformats-officedocument.presentationml.slide+xml"/>
  <Override PartName="/ppt/slides/slide206.xml" ContentType="application/vnd.openxmlformats-officedocument.presentationml.slide+xml"/>
  <Override PartName="/ppt/slides/slide253.xml" ContentType="application/vnd.openxmlformats-officedocument.presentationml.slide+xml"/>
  <Override PartName="/ppt/slides/slide398.xml" ContentType="application/vnd.openxmlformats-officedocument.presentationml.slide+xml"/>
  <Override PartName="/ppt/slides/slide403.xml" ContentType="application/vnd.openxmlformats-officedocument.presentationml.slide+xml"/>
  <Override PartName="/ppt/slides/slide13.xml" ContentType="application/vnd.openxmlformats-officedocument.presentationml.slide+xml"/>
  <Override PartName="/ppt/slides/slide60.xml" ContentType="application/vnd.openxmlformats-officedocument.presentationml.slide+xml"/>
  <Override PartName="/ppt/slides/slide242.xml" ContentType="application/vnd.openxmlformats-officedocument.presentationml.slide+xml"/>
  <Override PartName="/ppt/slides/slide329.xml" ContentType="application/vnd.openxmlformats-officedocument.presentationml.slide+xml"/>
  <Override PartName="/ppt/slides/slide376.xml" ContentType="application/vnd.openxmlformats-officedocument.presentationml.slide+xml"/>
  <Override PartName="/ppt/slides/slide387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168.xml" ContentType="application/vnd.openxmlformats-officedocument.presentationml.slide+xml"/>
  <Override PartName="/ppt/slides/slide179.xml" ContentType="application/vnd.openxmlformats-officedocument.presentationml.slide+xml"/>
  <Override PartName="/ppt/slides/slide231.xml" ContentType="application/vnd.openxmlformats-officedocument.presentationml.slide+xml"/>
  <Override PartName="/ppt/slides/slide318.xml" ContentType="application/vnd.openxmlformats-officedocument.presentationml.slide+xml"/>
  <Override PartName="/ppt/slides/slide365.xml" ContentType="application/vnd.openxmlformats-officedocument.presentationml.slide+xml"/>
  <Override PartName="/ppt/slides/slide157.xml" ContentType="application/vnd.openxmlformats-officedocument.presentationml.slide+xml"/>
  <Override PartName="/ppt/slides/slide220.xml" ContentType="application/vnd.openxmlformats-officedocument.presentationml.slide+xml"/>
  <Override PartName="/ppt/slides/slide307.xml" ContentType="application/vnd.openxmlformats-officedocument.presentationml.slide+xml"/>
  <Override PartName="/ppt/slides/slide354.xml" ContentType="application/vnd.openxmlformats-officedocument.presentationml.slide+xml"/>
  <Override PartName="/ppt/slides/slide98.xml" ContentType="application/vnd.openxmlformats-officedocument.presentationml.slide+xml"/>
  <Override PartName="/ppt/slides/slide146.xml" ContentType="application/vnd.openxmlformats-officedocument.presentationml.slide+xml"/>
  <Override PartName="/ppt/slides/slide193.xml" ContentType="application/vnd.openxmlformats-officedocument.presentationml.slide+xml"/>
  <Override PartName="/ppt/slides/slide332.xml" ContentType="application/vnd.openxmlformats-officedocument.presentationml.slide+xml"/>
  <Override PartName="/ppt/slides/slide343.xml" ContentType="application/vnd.openxmlformats-officedocument.presentationml.slide+xml"/>
  <Override PartName="/ppt/slides/slide390.xml" ContentType="application/vnd.openxmlformats-officedocument.presentationml.slide+xml"/>
  <Override PartName="/ppt/slides/slide87.xml" ContentType="application/vnd.openxmlformats-officedocument.presentationml.slide+xml"/>
  <Override PartName="/ppt/slides/slide124.xml" ContentType="application/vnd.openxmlformats-officedocument.presentationml.slide+xml"/>
  <Override PartName="/ppt/slides/slide135.xml" ContentType="application/vnd.openxmlformats-officedocument.presentationml.slide+xml"/>
  <Override PartName="/ppt/slides/slide171.xml" ContentType="application/vnd.openxmlformats-officedocument.presentationml.slide+xml"/>
  <Override PartName="/ppt/slides/slide182.xml" ContentType="application/vnd.openxmlformats-officedocument.presentationml.slide+xml"/>
  <Override PartName="/ppt/slides/slide269.xml" ContentType="application/vnd.openxmlformats-officedocument.presentationml.slide+xml"/>
  <Override PartName="/ppt/slides/slide321.xml" ContentType="application/vnd.openxmlformats-officedocument.presentationml.slide+xml"/>
  <Override PartName="/ppt/slides/slide29.xml" ContentType="application/vnd.openxmlformats-officedocument.presentationml.slide+xml"/>
  <Override PartName="/ppt/slides/slide76.xml" ContentType="application/vnd.openxmlformats-officedocument.presentationml.slide+xml"/>
  <Override PartName="/ppt/slides/slide113.xml" ContentType="application/vnd.openxmlformats-officedocument.presentationml.slide+xml"/>
  <Override PartName="/ppt/slides/slide160.xml" ContentType="application/vnd.openxmlformats-officedocument.presentationml.slide+xml"/>
  <Override PartName="/ppt/slides/slide258.xml" ContentType="application/vnd.openxmlformats-officedocument.presentationml.slide+xml"/>
  <Override PartName="/ppt/slides/slide310.xml" ContentType="application/vnd.openxmlformats-officedocument.presentationml.slide+xml"/>
  <Override PartName="/ppt/slides/slide408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102.xml" ContentType="application/vnd.openxmlformats-officedocument.presentationml.slide+xml"/>
  <Override PartName="/ppt/slides/slide236.xml" ContentType="application/vnd.openxmlformats-officedocument.presentationml.slide+xml"/>
  <Override PartName="/ppt/slides/slide247.xml" ContentType="application/vnd.openxmlformats-officedocument.presentationml.slide+xml"/>
  <Override PartName="/ppt/slides/slide283.xml" ContentType="application/vnd.openxmlformats-officedocument.presentationml.slide+xml"/>
  <Override PartName="/ppt/slides/slide294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43.xml" ContentType="application/vnd.openxmlformats-officedocument.presentationml.slide+xml"/>
  <Override PartName="/ppt/slides/slide90.xml" ContentType="application/vnd.openxmlformats-officedocument.presentationml.slide+xml"/>
  <Override PartName="/ppt/slides/slide225.xml" ContentType="application/vnd.openxmlformats-officedocument.presentationml.slide+xml"/>
  <Override PartName="/ppt/slides/slide272.xml" ContentType="application/vnd.openxmlformats-officedocument.presentationml.slide+xml"/>
  <Override PartName="/ppt/theme/theme1.xml" ContentType="application/vnd.openxmlformats-officedocument.theme+xml"/>
  <Override PartName="/ppt/slides/slide32.xml" ContentType="application/vnd.openxmlformats-officedocument.presentationml.slide+xml"/>
  <Override PartName="/ppt/slides/slide214.xml" ContentType="application/vnd.openxmlformats-officedocument.presentationml.slide+xml"/>
  <Override PartName="/ppt/slides/slide261.xml" ContentType="application/vnd.openxmlformats-officedocument.presentationml.slide+xml"/>
  <Override PartName="/ppt/slides/slide348.xml" ContentType="application/vnd.openxmlformats-officedocument.presentationml.slide+xml"/>
  <Override PartName="/ppt/slides/slide359.xml" ContentType="application/vnd.openxmlformats-officedocument.presentationml.slide+xml"/>
  <Override PartName="/ppt/slides/slide395.xml" ContentType="application/vnd.openxmlformats-officedocument.presentationml.slide+xml"/>
  <Override PartName="/ppt/slides/slide400.xml" ContentType="application/vnd.openxmlformats-officedocument.presentationml.slide+xml"/>
  <Override PartName="/ppt/slides/slide411.xml" ContentType="application/vnd.openxmlformats-officedocument.presentationml.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slides/slide187.xml" ContentType="application/vnd.openxmlformats-officedocument.presentationml.slide+xml"/>
  <Override PartName="/ppt/slides/slide198.xml" ContentType="application/vnd.openxmlformats-officedocument.presentationml.slide+xml"/>
  <Override PartName="/ppt/slides/slide203.xml" ContentType="application/vnd.openxmlformats-officedocument.presentationml.slide+xml"/>
  <Override PartName="/ppt/slides/slide250.xml" ContentType="application/vnd.openxmlformats-officedocument.presentationml.slide+xml"/>
  <Override PartName="/ppt/slides/slide337.xml" ContentType="application/vnd.openxmlformats-officedocument.presentationml.slide+xml"/>
  <Override PartName="/ppt/slides/slide384.xml" ContentType="application/vnd.openxmlformats-officedocument.presentationml.slide+xml"/>
  <Override PartName="/docProps/custom.xml" ContentType="application/vnd.openxmlformats-officedocument.custom-properties+xml"/>
  <Override PartName="/ppt/slides/slide129.xml" ContentType="application/vnd.openxmlformats-officedocument.presentationml.slide+xml"/>
  <Override PartName="/ppt/slides/slide176.xml" ContentType="application/vnd.openxmlformats-officedocument.presentationml.slide+xml"/>
  <Override PartName="/ppt/slides/slide326.xml" ContentType="application/vnd.openxmlformats-officedocument.presentationml.slide+xml"/>
  <Override PartName="/ppt/slides/slide373.xml" ContentType="application/vnd.openxmlformats-officedocument.presentationml.slide+xml"/>
  <Override PartName="/ppt/slides/slide118.xml" ContentType="application/vnd.openxmlformats-officedocument.presentationml.slide+xml"/>
  <Override PartName="/ppt/slides/slide165.xml" ContentType="application/vnd.openxmlformats-officedocument.presentationml.slide+xml"/>
  <Override PartName="/ppt/slides/slide299.xml" ContentType="application/vnd.openxmlformats-officedocument.presentationml.slide+xml"/>
  <Override PartName="/ppt/slides/slide304.xml" ContentType="application/vnd.openxmlformats-officedocument.presentationml.slide+xml"/>
  <Override PartName="/ppt/slides/slide315.xml" ContentType="application/vnd.openxmlformats-officedocument.presentationml.slide+xml"/>
  <Override PartName="/ppt/slides/slide351.xml" ContentType="application/vnd.openxmlformats-officedocument.presentationml.slide+xml"/>
  <Override PartName="/ppt/slides/slide362.xml" ContentType="application/vnd.openxmlformats-officedocument.presentationml.slide+xml"/>
  <Default Extension="doc" ContentType="application/vnd.openxmlformats-officedocument.oleObject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107.xml" ContentType="application/vnd.openxmlformats-officedocument.presentationml.slide+xml"/>
  <Override PartName="/ppt/slides/slide143.xml" ContentType="application/vnd.openxmlformats-officedocument.presentationml.slide+xml"/>
  <Override PartName="/ppt/slides/slide154.xml" ContentType="application/vnd.openxmlformats-officedocument.presentationml.slide+xml"/>
  <Override PartName="/ppt/slides/slide190.xml" ContentType="application/vnd.openxmlformats-officedocument.presentationml.slide+xml"/>
  <Override PartName="/ppt/slides/slide288.xml" ContentType="application/vnd.openxmlformats-officedocument.presentationml.slide+xml"/>
  <Override PartName="/ppt/slides/slide340.xml" ContentType="application/vnd.openxmlformats-officedocument.presentationml.slide+xml"/>
  <Override PartName="/ppt/viewProps.xml" ContentType="application/vnd.openxmlformats-officedocument.presentationml.viewProps+xml"/>
  <Override PartName="/ppt/slides/slide48.xml" ContentType="application/vnd.openxmlformats-officedocument.presentationml.slide+xml"/>
  <Override PartName="/ppt/slides/slide95.xml" ContentType="application/vnd.openxmlformats-officedocument.presentationml.slide+xml"/>
  <Override PartName="/ppt/slides/slide132.xml" ContentType="application/vnd.openxmlformats-officedocument.presentationml.slide+xml"/>
  <Override PartName="/ppt/slides/slide277.xml" ContentType="application/vnd.openxmlformats-officedocument.presentationml.slide+xml"/>
  <Override PartName="/ppt/slides/slide416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121.xml" ContentType="application/vnd.openxmlformats-officedocument.presentationml.slide+xml"/>
  <Override PartName="/ppt/slides/slide208.xml" ContentType="application/vnd.openxmlformats-officedocument.presentationml.slide+xml"/>
  <Override PartName="/ppt/slides/slide219.xml" ContentType="application/vnd.openxmlformats-officedocument.presentationml.slide+xml"/>
  <Override PartName="/ppt/slides/slide255.xml" ContentType="application/vnd.openxmlformats-officedocument.presentationml.slide+xml"/>
  <Override PartName="/ppt/slides/slide266.xml" ContentType="application/vnd.openxmlformats-officedocument.presentationml.slide+xml"/>
  <Override PartName="/ppt/slides/slide405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62.xml" ContentType="application/vnd.openxmlformats-officedocument.presentationml.slide+xml"/>
  <Override PartName="/ppt/slides/slide110.xml" ContentType="application/vnd.openxmlformats-officedocument.presentationml.slide+xml"/>
  <Override PartName="/ppt/slides/slide244.xml" ContentType="application/vnd.openxmlformats-officedocument.presentationml.slide+xml"/>
  <Override PartName="/ppt/slides/slide291.xml" ContentType="application/vnd.openxmlformats-officedocument.presentationml.slide+xml"/>
  <Override PartName="/ppt/slides/slide378.xml" ContentType="application/vnd.openxmlformats-officedocument.presentationml.slide+xml"/>
  <Override PartName="/ppt/slides/slide389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51.xml" ContentType="application/vnd.openxmlformats-officedocument.presentationml.slide+xml"/>
  <Override PartName="/ppt/slides/slide233.xml" ContentType="application/vnd.openxmlformats-officedocument.presentationml.slide+xml"/>
  <Override PartName="/ppt/slides/slide280.xml" ContentType="application/vnd.openxmlformats-officedocument.presentationml.slide+xml"/>
  <Override PartName="/ppt/slides/slide367.xml" ContentType="application/vnd.openxmlformats-officedocument.presentationml.slide+xml"/>
  <Override PartName="/ppt/slides/slide40.xml" ContentType="application/vnd.openxmlformats-officedocument.presentationml.slide+xml"/>
  <Override PartName="/ppt/slides/slide159.xml" ContentType="application/vnd.openxmlformats-officedocument.presentationml.slide+xml"/>
  <Override PartName="/ppt/slides/slide211.xml" ContentType="application/vnd.openxmlformats-officedocument.presentationml.slide+xml"/>
  <Override PartName="/ppt/slides/slide222.xml" ContentType="application/vnd.openxmlformats-officedocument.presentationml.slide+xml"/>
  <Override PartName="/ppt/slides/slide309.xml" ContentType="application/vnd.openxmlformats-officedocument.presentationml.slide+xml"/>
  <Override PartName="/ppt/slides/slide356.xml" ContentType="application/vnd.openxmlformats-officedocument.presentationml.slide+xml"/>
  <Override PartName="/ppt/slides/slide148.xml" ContentType="application/vnd.openxmlformats-officedocument.presentationml.slide+xml"/>
  <Override PartName="/ppt/slides/slide195.xml" ContentType="application/vnd.openxmlformats-officedocument.presentationml.slide+xml"/>
  <Override PartName="/ppt/slides/slide200.xml" ContentType="application/vnd.openxmlformats-officedocument.presentationml.slide+xml"/>
  <Override PartName="/ppt/slides/slide345.xml" ContentType="application/vnd.openxmlformats-officedocument.presentationml.slide+xml"/>
  <Override PartName="/ppt/slides/slide392.xml" ContentType="application/vnd.openxmlformats-officedocument.presentationml.slide+xml"/>
  <Default Extension="vml" ContentType="application/vnd.openxmlformats-officedocument.vmlDrawing"/>
  <Override PartName="/ppt/slides/slide89.xml" ContentType="application/vnd.openxmlformats-officedocument.presentationml.slide+xml"/>
  <Override PartName="/ppt/slides/slide126.xml" ContentType="application/vnd.openxmlformats-officedocument.presentationml.slide+xml"/>
  <Override PartName="/ppt/slides/slide137.xml" ContentType="application/vnd.openxmlformats-officedocument.presentationml.slide+xml"/>
  <Override PartName="/ppt/slides/slide173.xml" ContentType="application/vnd.openxmlformats-officedocument.presentationml.slide+xml"/>
  <Override PartName="/ppt/slides/slide184.xml" ContentType="application/vnd.openxmlformats-officedocument.presentationml.slide+xml"/>
  <Override PartName="/ppt/slides/slide323.xml" ContentType="application/vnd.openxmlformats-officedocument.presentationml.slide+xml"/>
  <Override PartName="/ppt/slides/slide334.xml" ContentType="application/vnd.openxmlformats-officedocument.presentationml.slide+xml"/>
  <Override PartName="/ppt/slides/slide370.xml" ContentType="application/vnd.openxmlformats-officedocument.presentationml.slide+xml"/>
  <Override PartName="/ppt/slides/slide381.xml" ContentType="application/vnd.openxmlformats-officedocument.presentationml.slide+xml"/>
  <Override PartName="/ppt/slides/slide78.xml" ContentType="application/vnd.openxmlformats-officedocument.presentationml.slide+xml"/>
  <Override PartName="/ppt/slides/slide115.xml" ContentType="application/vnd.openxmlformats-officedocument.presentationml.slide+xml"/>
  <Override PartName="/ppt/slides/slide162.xml" ContentType="application/vnd.openxmlformats-officedocument.presentationml.slide+xml"/>
  <Override PartName="/ppt/slides/slide312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104.xml" ContentType="application/vnd.openxmlformats-officedocument.presentationml.slide+xml"/>
  <Override PartName="/ppt/slides/slide151.xml" ContentType="application/vnd.openxmlformats-officedocument.presentationml.slide+xml"/>
  <Override PartName="/ppt/slides/slide238.xml" ContentType="application/vnd.openxmlformats-officedocument.presentationml.slide+xml"/>
  <Override PartName="/ppt/slides/slide249.xml" ContentType="application/vnd.openxmlformats-officedocument.presentationml.slide+xml"/>
  <Override PartName="/ppt/slides/slide285.xml" ContentType="application/vnd.openxmlformats-officedocument.presentationml.slide+xml"/>
  <Override PartName="/ppt/slides/slide296.xml" ContentType="application/vnd.openxmlformats-officedocument.presentationml.slide+xml"/>
  <Override PartName="/ppt/slides/slide301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5.xml" ContentType="application/vnd.openxmlformats-officedocument.presentationml.slide+xml"/>
  <Override PartName="/ppt/slides/slide92.xml" ContentType="application/vnd.openxmlformats-officedocument.presentationml.slide+xml"/>
  <Override PartName="/ppt/slides/slide140.xml" ContentType="application/vnd.openxmlformats-officedocument.presentationml.slide+xml"/>
  <Override PartName="/ppt/slides/slide227.xml" ContentType="application/vnd.openxmlformats-officedocument.presentationml.slide+xml"/>
  <Override PartName="/ppt/slides/slide274.xml" ContentType="application/vnd.openxmlformats-officedocument.presentationml.slide+xml"/>
  <Override PartName="/ppt/slides/slide34.xml" ContentType="application/vnd.openxmlformats-officedocument.presentationml.slide+xml"/>
  <Override PartName="/ppt/slides/slide81.xml" ContentType="application/vnd.openxmlformats-officedocument.presentationml.slide+xml"/>
  <Override PartName="/ppt/slides/slide216.xml" ContentType="application/vnd.openxmlformats-officedocument.presentationml.slide+xml"/>
  <Override PartName="/ppt/slides/slide263.xml" ContentType="application/vnd.openxmlformats-officedocument.presentationml.slide+xml"/>
  <Override PartName="/ppt/slides/slide397.xml" ContentType="application/vnd.openxmlformats-officedocument.presentationml.slide+xml"/>
  <Override PartName="/ppt/slides/slide402.xml" ContentType="application/vnd.openxmlformats-officedocument.presentationml.slide+xml"/>
  <Override PartName="/ppt/slides/slide413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70.xml" ContentType="application/vnd.openxmlformats-officedocument.presentationml.slide+xml"/>
  <Override PartName="/ppt/slides/slide189.xml" ContentType="application/vnd.openxmlformats-officedocument.presentationml.slide+xml"/>
  <Override PartName="/ppt/slides/slide205.xml" ContentType="application/vnd.openxmlformats-officedocument.presentationml.slide+xml"/>
  <Override PartName="/ppt/slides/slide241.xml" ContentType="application/vnd.openxmlformats-officedocument.presentationml.slide+xml"/>
  <Override PartName="/ppt/slides/slide252.xml" ContentType="application/vnd.openxmlformats-officedocument.presentationml.slide+xml"/>
  <Override PartName="/ppt/slides/slide339.xml" ContentType="application/vnd.openxmlformats-officedocument.presentationml.slide+xml"/>
  <Override PartName="/ppt/slides/slide386.xml" ContentType="application/vnd.openxmlformats-officedocument.presentationml.slide+xml"/>
  <Override PartName="/ppt/slides/slide12.xml" ContentType="application/vnd.openxmlformats-officedocument.presentationml.slide+xml"/>
  <Override PartName="/ppt/slides/slide178.xml" ContentType="application/vnd.openxmlformats-officedocument.presentationml.slide+xml"/>
  <Override PartName="/ppt/slides/slide230.xml" ContentType="application/vnd.openxmlformats-officedocument.presentationml.slide+xml"/>
  <Override PartName="/ppt/slides/slide328.xml" ContentType="application/vnd.openxmlformats-officedocument.presentationml.slide+xml"/>
  <Override PartName="/ppt/slides/slide375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67.xml" ContentType="application/vnd.openxmlformats-officedocument.presentationml.slide+xml"/>
  <Override PartName="/ppt/slides/slide306.xml" ContentType="application/vnd.openxmlformats-officedocument.presentationml.slide+xml"/>
  <Override PartName="/ppt/slides/slide317.xml" ContentType="application/vnd.openxmlformats-officedocument.presentationml.slide+xml"/>
  <Override PartName="/ppt/slides/slide353.xml" ContentType="application/vnd.openxmlformats-officedocument.presentationml.slide+xml"/>
  <Override PartName="/ppt/slides/slide364.xml" ContentType="application/vnd.openxmlformats-officedocument.presentationml.slide+xml"/>
  <Override PartName="/ppt/slides/slide109.xml" ContentType="application/vnd.openxmlformats-officedocument.presentationml.slide+xml"/>
  <Override PartName="/ppt/slides/slide145.xml" ContentType="application/vnd.openxmlformats-officedocument.presentationml.slide+xml"/>
  <Override PartName="/ppt/slides/slide156.xml" ContentType="application/vnd.openxmlformats-officedocument.presentationml.slide+xml"/>
  <Override PartName="/ppt/slides/slide192.xml" ContentType="application/vnd.openxmlformats-officedocument.presentationml.slide+xml"/>
  <Override PartName="/ppt/slides/slide342.xml" ContentType="application/vnd.openxmlformats-officedocument.presentationml.slide+xml"/>
  <Override PartName="/ppt/slides/slide97.xml" ContentType="application/vnd.openxmlformats-officedocument.presentationml.slide+xml"/>
  <Override PartName="/ppt/slides/slide134.xml" ContentType="application/vnd.openxmlformats-officedocument.presentationml.slide+xml"/>
  <Override PartName="/ppt/slides/slide181.xml" ContentType="application/vnd.openxmlformats-officedocument.presentationml.slide+xml"/>
  <Override PartName="/ppt/slides/slide279.xml" ContentType="application/vnd.openxmlformats-officedocument.presentationml.slide+xml"/>
  <Override PartName="/ppt/slides/slide331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123.xml" ContentType="application/vnd.openxmlformats-officedocument.presentationml.slide+xml"/>
  <Override PartName="/ppt/slides/slide170.xml" ContentType="application/vnd.openxmlformats-officedocument.presentationml.slide+xml"/>
  <Override PartName="/ppt/slides/slide257.xml" ContentType="application/vnd.openxmlformats-officedocument.presentationml.slide+xml"/>
  <Override PartName="/ppt/slides/slide268.xml" ContentType="application/vnd.openxmlformats-officedocument.presentationml.slide+xml"/>
  <Override PartName="/ppt/slides/slide320.xml" ContentType="application/vnd.openxmlformats-officedocument.presentationml.slide+xml"/>
  <Override PartName="/ppt/slides/slide407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64.xml" ContentType="application/vnd.openxmlformats-officedocument.presentationml.slide+xml"/>
  <Override PartName="/ppt/slides/slide101.xml" ContentType="application/vnd.openxmlformats-officedocument.presentationml.slide+xml"/>
  <Override PartName="/ppt/slides/slide112.xml" ContentType="application/vnd.openxmlformats-officedocument.presentationml.slide+xml"/>
  <Override PartName="/ppt/slides/slide246.xml" ContentType="application/vnd.openxmlformats-officedocument.presentationml.slide+xml"/>
  <Override PartName="/ppt/slides/slide293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53.xml" ContentType="application/vnd.openxmlformats-officedocument.presentationml.slide+xml"/>
  <Override PartName="/ppt/slides/slide235.xml" ContentType="application/vnd.openxmlformats-officedocument.presentationml.slide+xml"/>
  <Override PartName="/ppt/slides/slide282.xml" ContentType="application/vnd.openxmlformats-officedocument.presentationml.slide+xml"/>
  <Override PartName="/ppt/slides/slide369.xml" ContentType="application/vnd.openxmlformats-officedocument.presentationml.slide+xml"/>
  <Default Extension="jpeg" ContentType="image/jpeg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213.xml" ContentType="application/vnd.openxmlformats-officedocument.presentationml.slide+xml"/>
  <Override PartName="/ppt/slides/slide224.xml" ContentType="application/vnd.openxmlformats-officedocument.presentationml.slide+xml"/>
  <Override PartName="/ppt/slides/slide260.xml" ContentType="application/vnd.openxmlformats-officedocument.presentationml.slide+xml"/>
  <Override PartName="/ppt/slides/slide271.xml" ContentType="application/vnd.openxmlformats-officedocument.presentationml.slide+xml"/>
  <Override PartName="/ppt/slides/slide358.xml" ContentType="application/vnd.openxmlformats-officedocument.presentationml.slide+xml"/>
  <Override PartName="/ppt/slides/slide410.xml" ContentType="application/vnd.openxmlformats-officedocument.presentationml.slide+xml"/>
  <Override PartName="/ppt/slides/slide20.xml" ContentType="application/vnd.openxmlformats-officedocument.presentationml.slide+xml"/>
  <Override PartName="/ppt/slides/slide197.xml" ContentType="application/vnd.openxmlformats-officedocument.presentationml.slide+xml"/>
  <Override PartName="/ppt/slides/slide202.xml" ContentType="application/vnd.openxmlformats-officedocument.presentationml.slide+xml"/>
  <Override PartName="/ppt/slides/slide347.xml" ContentType="application/vnd.openxmlformats-officedocument.presentationml.slide+xml"/>
  <Override PartName="/ppt/slides/slide394.xml" ContentType="application/vnd.openxmlformats-officedocument.presentationml.slide+xml"/>
  <Override PartName="/ppt/slides/slide139.xml" ContentType="application/vnd.openxmlformats-officedocument.presentationml.slide+xml"/>
  <Override PartName="/ppt/slides/slide186.xml" ContentType="application/vnd.openxmlformats-officedocument.presentationml.slide+xml"/>
  <Override PartName="/ppt/slides/slide325.xml" ContentType="application/vnd.openxmlformats-officedocument.presentationml.slide+xml"/>
  <Override PartName="/ppt/slides/slide336.xml" ContentType="application/vnd.openxmlformats-officedocument.presentationml.slide+xml"/>
  <Override PartName="/ppt/slides/slide372.xml" ContentType="application/vnd.openxmlformats-officedocument.presentationml.slide+xml"/>
  <Override PartName="/ppt/slides/slide383.xml" ContentType="application/vnd.openxmlformats-officedocument.presentationml.slide+xml"/>
  <Override PartName="/ppt/slides/slide117.xml" ContentType="application/vnd.openxmlformats-officedocument.presentationml.slide+xml"/>
  <Override PartName="/ppt/slides/slide128.xml" ContentType="application/vnd.openxmlformats-officedocument.presentationml.slide+xml"/>
  <Override PartName="/ppt/slides/slide164.xml" ContentType="application/vnd.openxmlformats-officedocument.presentationml.slide+xml"/>
  <Override PartName="/ppt/slides/slide175.xml" ContentType="application/vnd.openxmlformats-officedocument.presentationml.slide+xml"/>
  <Override PartName="/ppt/slides/slide314.xml" ContentType="application/vnd.openxmlformats-officedocument.presentationml.slide+xml"/>
  <Override PartName="/ppt/slides/slide361.xml" ContentType="application/vnd.openxmlformats-officedocument.presentationml.slide+xml"/>
  <Override PartName="/ppt/slides/slide8.xml" ContentType="application/vnd.openxmlformats-officedocument.presentationml.slide+xml"/>
  <Override PartName="/ppt/slides/slide69.xml" ContentType="application/vnd.openxmlformats-officedocument.presentationml.slide+xml"/>
  <Override PartName="/ppt/slides/slide106.xml" ContentType="application/vnd.openxmlformats-officedocument.presentationml.slide+xml"/>
  <Override PartName="/ppt/slides/slide153.xml" ContentType="application/vnd.openxmlformats-officedocument.presentationml.slide+xml"/>
  <Override PartName="/ppt/slides/slide287.xml" ContentType="application/vnd.openxmlformats-officedocument.presentationml.slide+xml"/>
  <Override PartName="/ppt/slides/slide298.xml" ContentType="application/vnd.openxmlformats-officedocument.presentationml.slide+xml"/>
  <Override PartName="/ppt/slides/slide303.xml" ContentType="application/vnd.openxmlformats-officedocument.presentationml.slide+xml"/>
  <Override PartName="/ppt/slides/slide350.xml" ContentType="application/vnd.openxmlformats-officedocument.presentationml.slide+xml"/>
  <Override PartName="/ppt/slides/slide58.xml" ContentType="application/vnd.openxmlformats-officedocument.presentationml.slide+xml"/>
  <Override PartName="/ppt/slides/slide229.xml" ContentType="application/vnd.openxmlformats-officedocument.presentationml.slide+xml"/>
  <Override PartName="/ppt/slides/slide276.xml" ContentType="application/vnd.openxmlformats-officedocument.presentationml.slide+xml"/>
  <Override PartName="/ppt/slides/slide36.xml" ContentType="application/vnd.openxmlformats-officedocument.presentationml.slide+xml"/>
  <Override PartName="/ppt/slides/slide83.xml" ContentType="application/vnd.openxmlformats-officedocument.presentationml.slide+xml"/>
  <Override PartName="/ppt/slides/slide131.xml" ContentType="application/vnd.openxmlformats-officedocument.presentationml.slide+xml"/>
  <Override PartName="/ppt/slides/slide399.xml" ContentType="application/vnd.openxmlformats-officedocument.presentationml.slide+xml"/>
  <Override PartName="/ppt/slides/slide415.xml" ContentType="application/vnd.openxmlformats-officedocument.presentationml.slide+xml"/>
  <Override PartName="/ppt/slides/slide207.xml" ContentType="application/vnd.openxmlformats-officedocument.presentationml.slide+xml"/>
  <Override PartName="/ppt/slides/slide254.xml" ContentType="application/vnd.openxmlformats-officedocument.presentationml.slide+xml"/>
  <Override PartName="/ppt/slides/slide14.xml" ContentType="application/vnd.openxmlformats-officedocument.presentationml.slide+xml"/>
  <Override PartName="/ppt/slides/slide61.xml" ContentType="application/vnd.openxmlformats-officedocument.presentationml.slide+xml"/>
  <Override PartName="/ppt/slides/slide232.xml" ContentType="application/vnd.openxmlformats-officedocument.presentationml.slide+xml"/>
  <Override PartName="/ppt/slides/slide377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69.xml" ContentType="application/vnd.openxmlformats-officedocument.presentationml.slide+xml"/>
  <Override PartName="/ppt/slides/slide308.xml" ContentType="application/vnd.openxmlformats-officedocument.presentationml.slide+xml"/>
  <Override PartName="/ppt/slides/slide355.xml" ContentType="application/vnd.openxmlformats-officedocument.presentationml.slide+xml"/>
  <Override PartName="/ppt/tableStyles.xml" ContentType="application/vnd.openxmlformats-officedocument.presentationml.tableStyles+xml"/>
  <Override PartName="/ppt/slides/slide147.xml" ContentType="application/vnd.openxmlformats-officedocument.presentationml.slide+xml"/>
  <Override PartName="/ppt/slides/slide194.xml" ContentType="application/vnd.openxmlformats-officedocument.presentationml.slide+xml"/>
  <Override PartName="/ppt/slides/slide210.xml" ContentType="application/vnd.openxmlformats-officedocument.presentationml.slide+xml"/>
  <Override PartName="/ppt/slides/slide99.xml" ContentType="application/vnd.openxmlformats-officedocument.presentationml.slide+xml"/>
  <Override PartName="/ppt/slides/slide333.xml" ContentType="application/vnd.openxmlformats-officedocument.presentationml.slide+xml"/>
  <Override PartName="/ppt/slides/slide380.xml" ContentType="application/vnd.openxmlformats-officedocument.presentationml.slide+xml"/>
  <Override PartName="/ppt/slides/slide77.xml" ContentType="application/vnd.openxmlformats-officedocument.presentationml.slide+xml"/>
  <Override PartName="/ppt/slides/slide125.xml" ContentType="application/vnd.openxmlformats-officedocument.presentationml.slide+xml"/>
  <Override PartName="/ppt/slides/slide172.xml" ContentType="application/vnd.openxmlformats-officedocument.presentationml.slide+xml"/>
  <Override PartName="/ppt/slides/slide409.xml" ContentType="application/vnd.openxmlformats-officedocument.presentationml.slide+xml"/>
  <Override PartName="/ppt/slides/slide5.xml" ContentType="application/vnd.openxmlformats-officedocument.presentationml.slide+xml"/>
  <Override PartName="/ppt/slides/slide103.xml" ContentType="application/vnd.openxmlformats-officedocument.presentationml.slide+xml"/>
  <Override PartName="/ppt/slides/slide150.xml" ContentType="application/vnd.openxmlformats-officedocument.presentationml.slide+xml"/>
  <Override PartName="/ppt/slides/slide248.xml" ContentType="application/vnd.openxmlformats-officedocument.presentationml.slide+xml"/>
  <Override PartName="/ppt/slides/slide295.xml" ContentType="application/vnd.openxmlformats-officedocument.presentationml.slide+xml"/>
  <Override PartName="/ppt/slides/slide311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55.xml" ContentType="application/vnd.openxmlformats-officedocument.presentationml.slide+xml"/>
  <Override PartName="/ppt/slides/slide33.xml" ContentType="application/vnd.openxmlformats-officedocument.presentationml.slide+xml"/>
  <Override PartName="/ppt/slides/slide80.xml" ContentType="application/vnd.openxmlformats-officedocument.presentationml.slide+xml"/>
  <Override PartName="/ppt/slides/slide226.xml" ContentType="application/vnd.openxmlformats-officedocument.presentationml.slide+xml"/>
  <Override PartName="/ppt/slides/slide273.xml" ContentType="application/vnd.openxmlformats-officedocument.presentationml.slide+xml"/>
  <Override PartName="/ppt/slides/slide41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18"/>
  </p:notesMasterIdLst>
  <p:sldIdLst>
    <p:sldId id="2036" r:id="rId2"/>
    <p:sldId id="2037" r:id="rId3"/>
    <p:sldId id="2038" r:id="rId4"/>
    <p:sldId id="2039" r:id="rId5"/>
    <p:sldId id="2040" r:id="rId6"/>
    <p:sldId id="2041" r:id="rId7"/>
    <p:sldId id="2042" r:id="rId8"/>
    <p:sldId id="2043" r:id="rId9"/>
    <p:sldId id="2044" r:id="rId10"/>
    <p:sldId id="2045" r:id="rId11"/>
    <p:sldId id="2046" r:id="rId12"/>
    <p:sldId id="2047" r:id="rId13"/>
    <p:sldId id="2048" r:id="rId14"/>
    <p:sldId id="2049" r:id="rId15"/>
    <p:sldId id="2050" r:id="rId16"/>
    <p:sldId id="2051" r:id="rId17"/>
    <p:sldId id="2052" r:id="rId18"/>
    <p:sldId id="2053" r:id="rId19"/>
    <p:sldId id="2054" r:id="rId20"/>
    <p:sldId id="2055" r:id="rId21"/>
    <p:sldId id="2056" r:id="rId22"/>
    <p:sldId id="2057" r:id="rId23"/>
    <p:sldId id="2058" r:id="rId24"/>
    <p:sldId id="2059" r:id="rId25"/>
    <p:sldId id="2060" r:id="rId26"/>
    <p:sldId id="2061" r:id="rId27"/>
    <p:sldId id="2062" r:id="rId28"/>
    <p:sldId id="2063" r:id="rId29"/>
    <p:sldId id="2064" r:id="rId30"/>
    <p:sldId id="2065" r:id="rId31"/>
    <p:sldId id="2066" r:id="rId32"/>
    <p:sldId id="2067" r:id="rId33"/>
    <p:sldId id="2068" r:id="rId34"/>
    <p:sldId id="2069" r:id="rId35"/>
    <p:sldId id="2070" r:id="rId36"/>
    <p:sldId id="2071" r:id="rId37"/>
    <p:sldId id="2072" r:id="rId38"/>
    <p:sldId id="2073" r:id="rId39"/>
    <p:sldId id="2074" r:id="rId40"/>
    <p:sldId id="2075" r:id="rId41"/>
    <p:sldId id="2076" r:id="rId42"/>
    <p:sldId id="2077" r:id="rId43"/>
    <p:sldId id="2078" r:id="rId44"/>
    <p:sldId id="2079" r:id="rId45"/>
    <p:sldId id="2080" r:id="rId46"/>
    <p:sldId id="2081" r:id="rId47"/>
    <p:sldId id="2082" r:id="rId48"/>
    <p:sldId id="2083" r:id="rId49"/>
    <p:sldId id="2084" r:id="rId50"/>
    <p:sldId id="2085" r:id="rId51"/>
    <p:sldId id="2086" r:id="rId52"/>
    <p:sldId id="2087" r:id="rId53"/>
    <p:sldId id="2088" r:id="rId54"/>
    <p:sldId id="2089" r:id="rId55"/>
    <p:sldId id="2090" r:id="rId56"/>
    <p:sldId id="2091" r:id="rId57"/>
    <p:sldId id="2092" r:id="rId58"/>
    <p:sldId id="2093" r:id="rId59"/>
    <p:sldId id="2094" r:id="rId60"/>
    <p:sldId id="2095" r:id="rId61"/>
    <p:sldId id="2096" r:id="rId62"/>
    <p:sldId id="2097" r:id="rId63"/>
    <p:sldId id="2098" r:id="rId64"/>
    <p:sldId id="2099" r:id="rId65"/>
    <p:sldId id="2100" r:id="rId66"/>
    <p:sldId id="2101" r:id="rId67"/>
    <p:sldId id="2102" r:id="rId68"/>
    <p:sldId id="2103" r:id="rId69"/>
    <p:sldId id="2104" r:id="rId70"/>
    <p:sldId id="2105" r:id="rId71"/>
    <p:sldId id="2106" r:id="rId72"/>
    <p:sldId id="2107" r:id="rId73"/>
    <p:sldId id="2108" r:id="rId74"/>
    <p:sldId id="2109" r:id="rId75"/>
    <p:sldId id="2110" r:id="rId76"/>
    <p:sldId id="2111" r:id="rId77"/>
    <p:sldId id="2112" r:id="rId78"/>
    <p:sldId id="2113" r:id="rId79"/>
    <p:sldId id="2114" r:id="rId80"/>
    <p:sldId id="2115" r:id="rId81"/>
    <p:sldId id="2116" r:id="rId82"/>
    <p:sldId id="2117" r:id="rId83"/>
    <p:sldId id="2118" r:id="rId84"/>
    <p:sldId id="2119" r:id="rId85"/>
    <p:sldId id="2120" r:id="rId86"/>
    <p:sldId id="2121" r:id="rId87"/>
    <p:sldId id="2122" r:id="rId88"/>
    <p:sldId id="2123" r:id="rId89"/>
    <p:sldId id="2124" r:id="rId90"/>
    <p:sldId id="2125" r:id="rId91"/>
    <p:sldId id="2126" r:id="rId92"/>
    <p:sldId id="2127" r:id="rId93"/>
    <p:sldId id="2128" r:id="rId94"/>
    <p:sldId id="2129" r:id="rId95"/>
    <p:sldId id="2130" r:id="rId96"/>
    <p:sldId id="2131" r:id="rId97"/>
    <p:sldId id="2132" r:id="rId98"/>
    <p:sldId id="2133" r:id="rId99"/>
    <p:sldId id="2134" r:id="rId100"/>
    <p:sldId id="2135" r:id="rId101"/>
    <p:sldId id="2136" r:id="rId102"/>
    <p:sldId id="2137" r:id="rId103"/>
    <p:sldId id="2138" r:id="rId104"/>
    <p:sldId id="2139" r:id="rId105"/>
    <p:sldId id="2140" r:id="rId106"/>
    <p:sldId id="2141" r:id="rId107"/>
    <p:sldId id="2142" r:id="rId108"/>
    <p:sldId id="2143" r:id="rId109"/>
    <p:sldId id="2144" r:id="rId110"/>
    <p:sldId id="2145" r:id="rId111"/>
    <p:sldId id="2146" r:id="rId112"/>
    <p:sldId id="2147" r:id="rId113"/>
    <p:sldId id="2148" r:id="rId114"/>
    <p:sldId id="2149" r:id="rId115"/>
    <p:sldId id="2150" r:id="rId116"/>
    <p:sldId id="2151" r:id="rId117"/>
    <p:sldId id="2152" r:id="rId118"/>
    <p:sldId id="2153" r:id="rId119"/>
    <p:sldId id="2154" r:id="rId120"/>
    <p:sldId id="2155" r:id="rId121"/>
    <p:sldId id="2156" r:id="rId122"/>
    <p:sldId id="2157" r:id="rId123"/>
    <p:sldId id="2158" r:id="rId124"/>
    <p:sldId id="2159" r:id="rId125"/>
    <p:sldId id="2160" r:id="rId126"/>
    <p:sldId id="2161" r:id="rId127"/>
    <p:sldId id="2162" r:id="rId128"/>
    <p:sldId id="2163" r:id="rId129"/>
    <p:sldId id="2164" r:id="rId130"/>
    <p:sldId id="2165" r:id="rId131"/>
    <p:sldId id="2166" r:id="rId132"/>
    <p:sldId id="2167" r:id="rId133"/>
    <p:sldId id="2168" r:id="rId134"/>
    <p:sldId id="2169" r:id="rId135"/>
    <p:sldId id="2170" r:id="rId136"/>
    <p:sldId id="2171" r:id="rId137"/>
    <p:sldId id="2172" r:id="rId138"/>
    <p:sldId id="2173" r:id="rId139"/>
    <p:sldId id="2174" r:id="rId140"/>
    <p:sldId id="2175" r:id="rId141"/>
    <p:sldId id="2176" r:id="rId142"/>
    <p:sldId id="2177" r:id="rId143"/>
    <p:sldId id="2178" r:id="rId144"/>
    <p:sldId id="2179" r:id="rId145"/>
    <p:sldId id="2180" r:id="rId146"/>
    <p:sldId id="2181" r:id="rId147"/>
    <p:sldId id="2182" r:id="rId148"/>
    <p:sldId id="2183" r:id="rId149"/>
    <p:sldId id="2184" r:id="rId150"/>
    <p:sldId id="2185" r:id="rId151"/>
    <p:sldId id="2186" r:id="rId152"/>
    <p:sldId id="2187" r:id="rId153"/>
    <p:sldId id="2188" r:id="rId154"/>
    <p:sldId id="2189" r:id="rId155"/>
    <p:sldId id="2190" r:id="rId156"/>
    <p:sldId id="2191" r:id="rId157"/>
    <p:sldId id="2192" r:id="rId158"/>
    <p:sldId id="2193" r:id="rId159"/>
    <p:sldId id="2194" r:id="rId160"/>
    <p:sldId id="2195" r:id="rId161"/>
    <p:sldId id="2196" r:id="rId162"/>
    <p:sldId id="2197" r:id="rId163"/>
    <p:sldId id="2198" r:id="rId164"/>
    <p:sldId id="2199" r:id="rId165"/>
    <p:sldId id="2200" r:id="rId166"/>
    <p:sldId id="2201" r:id="rId167"/>
    <p:sldId id="2202" r:id="rId168"/>
    <p:sldId id="2203" r:id="rId169"/>
    <p:sldId id="2204" r:id="rId170"/>
    <p:sldId id="2205" r:id="rId171"/>
    <p:sldId id="2206" r:id="rId172"/>
    <p:sldId id="2207" r:id="rId173"/>
    <p:sldId id="2208" r:id="rId174"/>
    <p:sldId id="2209" r:id="rId175"/>
    <p:sldId id="2210" r:id="rId176"/>
    <p:sldId id="2211" r:id="rId177"/>
    <p:sldId id="2212" r:id="rId178"/>
    <p:sldId id="2213" r:id="rId179"/>
    <p:sldId id="2214" r:id="rId180"/>
    <p:sldId id="2215" r:id="rId181"/>
    <p:sldId id="2216" r:id="rId182"/>
    <p:sldId id="2217" r:id="rId183"/>
    <p:sldId id="2218" r:id="rId184"/>
    <p:sldId id="2219" r:id="rId185"/>
    <p:sldId id="2220" r:id="rId186"/>
    <p:sldId id="2221" r:id="rId187"/>
    <p:sldId id="2222" r:id="rId188"/>
    <p:sldId id="2223" r:id="rId189"/>
    <p:sldId id="2224" r:id="rId190"/>
    <p:sldId id="2225" r:id="rId191"/>
    <p:sldId id="2226" r:id="rId192"/>
    <p:sldId id="2227" r:id="rId193"/>
    <p:sldId id="2228" r:id="rId194"/>
    <p:sldId id="2229" r:id="rId195"/>
    <p:sldId id="2230" r:id="rId196"/>
    <p:sldId id="2231" r:id="rId197"/>
    <p:sldId id="2232" r:id="rId198"/>
    <p:sldId id="2233" r:id="rId199"/>
    <p:sldId id="2234" r:id="rId200"/>
    <p:sldId id="2235" r:id="rId201"/>
    <p:sldId id="2236" r:id="rId202"/>
    <p:sldId id="2237" r:id="rId203"/>
    <p:sldId id="2238" r:id="rId204"/>
    <p:sldId id="2239" r:id="rId205"/>
    <p:sldId id="2240" r:id="rId206"/>
    <p:sldId id="2241" r:id="rId207"/>
    <p:sldId id="2242" r:id="rId208"/>
    <p:sldId id="2243" r:id="rId209"/>
    <p:sldId id="2244" r:id="rId210"/>
    <p:sldId id="2245" r:id="rId211"/>
    <p:sldId id="2246" r:id="rId212"/>
    <p:sldId id="2247" r:id="rId213"/>
    <p:sldId id="2248" r:id="rId214"/>
    <p:sldId id="2249" r:id="rId215"/>
    <p:sldId id="2250" r:id="rId216"/>
    <p:sldId id="2251" r:id="rId217"/>
    <p:sldId id="2252" r:id="rId218"/>
    <p:sldId id="2253" r:id="rId219"/>
    <p:sldId id="2254" r:id="rId220"/>
    <p:sldId id="2255" r:id="rId221"/>
    <p:sldId id="2256" r:id="rId222"/>
    <p:sldId id="2257" r:id="rId223"/>
    <p:sldId id="2258" r:id="rId224"/>
    <p:sldId id="2259" r:id="rId225"/>
    <p:sldId id="2260" r:id="rId226"/>
    <p:sldId id="2261" r:id="rId227"/>
    <p:sldId id="2262" r:id="rId228"/>
    <p:sldId id="2263" r:id="rId229"/>
    <p:sldId id="2264" r:id="rId230"/>
    <p:sldId id="2265" r:id="rId231"/>
    <p:sldId id="2266" r:id="rId232"/>
    <p:sldId id="2267" r:id="rId233"/>
    <p:sldId id="2268" r:id="rId234"/>
    <p:sldId id="2269" r:id="rId235"/>
    <p:sldId id="2270" r:id="rId236"/>
    <p:sldId id="2271" r:id="rId237"/>
    <p:sldId id="2272" r:id="rId238"/>
    <p:sldId id="2273" r:id="rId239"/>
    <p:sldId id="2274" r:id="rId240"/>
    <p:sldId id="2275" r:id="rId241"/>
    <p:sldId id="2276" r:id="rId242"/>
    <p:sldId id="2277" r:id="rId243"/>
    <p:sldId id="2278" r:id="rId244"/>
    <p:sldId id="2279" r:id="rId245"/>
    <p:sldId id="2280" r:id="rId246"/>
    <p:sldId id="2281" r:id="rId247"/>
    <p:sldId id="2282" r:id="rId248"/>
    <p:sldId id="2283" r:id="rId249"/>
    <p:sldId id="2284" r:id="rId250"/>
    <p:sldId id="2285" r:id="rId251"/>
    <p:sldId id="2286" r:id="rId252"/>
    <p:sldId id="2287" r:id="rId253"/>
    <p:sldId id="2288" r:id="rId254"/>
    <p:sldId id="2289" r:id="rId255"/>
    <p:sldId id="2290" r:id="rId256"/>
    <p:sldId id="2291" r:id="rId257"/>
    <p:sldId id="2292" r:id="rId258"/>
    <p:sldId id="2293" r:id="rId259"/>
    <p:sldId id="2294" r:id="rId260"/>
    <p:sldId id="2295" r:id="rId261"/>
    <p:sldId id="2296" r:id="rId262"/>
    <p:sldId id="2297" r:id="rId263"/>
    <p:sldId id="2298" r:id="rId264"/>
    <p:sldId id="2299" r:id="rId265"/>
    <p:sldId id="2300" r:id="rId266"/>
    <p:sldId id="2301" r:id="rId267"/>
    <p:sldId id="2302" r:id="rId268"/>
    <p:sldId id="2303" r:id="rId269"/>
    <p:sldId id="2304" r:id="rId270"/>
    <p:sldId id="2305" r:id="rId271"/>
    <p:sldId id="2306" r:id="rId272"/>
    <p:sldId id="2307" r:id="rId273"/>
    <p:sldId id="2308" r:id="rId274"/>
    <p:sldId id="2309" r:id="rId275"/>
    <p:sldId id="2310" r:id="rId276"/>
    <p:sldId id="2311" r:id="rId277"/>
    <p:sldId id="2312" r:id="rId278"/>
    <p:sldId id="2313" r:id="rId279"/>
    <p:sldId id="2314" r:id="rId280"/>
    <p:sldId id="2315" r:id="rId281"/>
    <p:sldId id="2316" r:id="rId282"/>
    <p:sldId id="2317" r:id="rId283"/>
    <p:sldId id="2318" r:id="rId284"/>
    <p:sldId id="2319" r:id="rId285"/>
    <p:sldId id="2320" r:id="rId286"/>
    <p:sldId id="2321" r:id="rId287"/>
    <p:sldId id="2322" r:id="rId288"/>
    <p:sldId id="2323" r:id="rId289"/>
    <p:sldId id="2324" r:id="rId290"/>
    <p:sldId id="2325" r:id="rId291"/>
    <p:sldId id="2326" r:id="rId292"/>
    <p:sldId id="2327" r:id="rId293"/>
    <p:sldId id="2328" r:id="rId294"/>
    <p:sldId id="2329" r:id="rId295"/>
    <p:sldId id="2330" r:id="rId296"/>
    <p:sldId id="2331" r:id="rId297"/>
    <p:sldId id="2332" r:id="rId298"/>
    <p:sldId id="2333" r:id="rId299"/>
    <p:sldId id="2334" r:id="rId300"/>
    <p:sldId id="2335" r:id="rId301"/>
    <p:sldId id="2336" r:id="rId302"/>
    <p:sldId id="2337" r:id="rId303"/>
    <p:sldId id="2338" r:id="rId304"/>
    <p:sldId id="2339" r:id="rId305"/>
    <p:sldId id="2340" r:id="rId306"/>
    <p:sldId id="2341" r:id="rId307"/>
    <p:sldId id="337" r:id="rId308"/>
    <p:sldId id="276" r:id="rId309"/>
    <p:sldId id="814" r:id="rId310"/>
    <p:sldId id="1813" r:id="rId311"/>
    <p:sldId id="1825" r:id="rId312"/>
    <p:sldId id="1955" r:id="rId313"/>
    <p:sldId id="1956" r:id="rId314"/>
    <p:sldId id="1957" r:id="rId315"/>
    <p:sldId id="1958" r:id="rId316"/>
    <p:sldId id="1959" r:id="rId317"/>
    <p:sldId id="1960" r:id="rId318"/>
    <p:sldId id="1961" r:id="rId319"/>
    <p:sldId id="1962" r:id="rId320"/>
    <p:sldId id="1963" r:id="rId321"/>
    <p:sldId id="1964" r:id="rId322"/>
    <p:sldId id="1965" r:id="rId323"/>
    <p:sldId id="1966" r:id="rId324"/>
    <p:sldId id="847" r:id="rId325"/>
    <p:sldId id="1888" r:id="rId326"/>
    <p:sldId id="851" r:id="rId327"/>
    <p:sldId id="1754" r:id="rId328"/>
    <p:sldId id="852" r:id="rId329"/>
    <p:sldId id="853" r:id="rId330"/>
    <p:sldId id="1967" r:id="rId331"/>
    <p:sldId id="854" r:id="rId332"/>
    <p:sldId id="1952" r:id="rId333"/>
    <p:sldId id="856" r:id="rId334"/>
    <p:sldId id="1897" r:id="rId335"/>
    <p:sldId id="1968" r:id="rId336"/>
    <p:sldId id="1839" r:id="rId337"/>
    <p:sldId id="1648" r:id="rId338"/>
    <p:sldId id="859" r:id="rId339"/>
    <p:sldId id="1969" r:id="rId340"/>
    <p:sldId id="1970" r:id="rId341"/>
    <p:sldId id="1971" r:id="rId342"/>
    <p:sldId id="861" r:id="rId343"/>
    <p:sldId id="862" r:id="rId344"/>
    <p:sldId id="1953" r:id="rId345"/>
    <p:sldId id="1972" r:id="rId346"/>
    <p:sldId id="864" r:id="rId347"/>
    <p:sldId id="931" r:id="rId348"/>
    <p:sldId id="1748" r:id="rId349"/>
    <p:sldId id="1973" r:id="rId350"/>
    <p:sldId id="1974" r:id="rId351"/>
    <p:sldId id="930" r:id="rId352"/>
    <p:sldId id="1820" r:id="rId353"/>
    <p:sldId id="1929" r:id="rId354"/>
    <p:sldId id="1822" r:id="rId355"/>
    <p:sldId id="1975" r:id="rId356"/>
    <p:sldId id="1954" r:id="rId357"/>
    <p:sldId id="1823" r:id="rId358"/>
    <p:sldId id="1756" r:id="rId359"/>
    <p:sldId id="1779" r:id="rId360"/>
    <p:sldId id="1976" r:id="rId361"/>
    <p:sldId id="1977" r:id="rId362"/>
    <p:sldId id="1978" r:id="rId363"/>
    <p:sldId id="1982" r:id="rId364"/>
    <p:sldId id="1983" r:id="rId365"/>
    <p:sldId id="1979" r:id="rId366"/>
    <p:sldId id="1980" r:id="rId367"/>
    <p:sldId id="1981" r:id="rId368"/>
    <p:sldId id="1984" r:id="rId369"/>
    <p:sldId id="1985" r:id="rId370"/>
    <p:sldId id="1986" r:id="rId371"/>
    <p:sldId id="1987" r:id="rId372"/>
    <p:sldId id="1988" r:id="rId373"/>
    <p:sldId id="1989" r:id="rId374"/>
    <p:sldId id="1990" r:id="rId375"/>
    <p:sldId id="1992" r:id="rId376"/>
    <p:sldId id="1993" r:id="rId377"/>
    <p:sldId id="1994" r:id="rId378"/>
    <p:sldId id="1995" r:id="rId379"/>
    <p:sldId id="1996" r:id="rId380"/>
    <p:sldId id="1997" r:id="rId381"/>
    <p:sldId id="1998" r:id="rId382"/>
    <p:sldId id="1999" r:id="rId383"/>
    <p:sldId id="2001" r:id="rId384"/>
    <p:sldId id="2002" r:id="rId385"/>
    <p:sldId id="2003" r:id="rId386"/>
    <p:sldId id="2004" r:id="rId387"/>
    <p:sldId id="2005" r:id="rId388"/>
    <p:sldId id="2007" r:id="rId389"/>
    <p:sldId id="2019" r:id="rId390"/>
    <p:sldId id="2020" r:id="rId391"/>
    <p:sldId id="2021" r:id="rId392"/>
    <p:sldId id="2022" r:id="rId393"/>
    <p:sldId id="2024" r:id="rId394"/>
    <p:sldId id="2023" r:id="rId395"/>
    <p:sldId id="2008" r:id="rId396"/>
    <p:sldId id="2009" r:id="rId397"/>
    <p:sldId id="2010" r:id="rId398"/>
    <p:sldId id="874" r:id="rId399"/>
    <p:sldId id="2025" r:id="rId400"/>
    <p:sldId id="1921" r:id="rId401"/>
    <p:sldId id="2026" r:id="rId402"/>
    <p:sldId id="2027" r:id="rId403"/>
    <p:sldId id="1007" r:id="rId404"/>
    <p:sldId id="878" r:id="rId405"/>
    <p:sldId id="1774" r:id="rId406"/>
    <p:sldId id="2028" r:id="rId407"/>
    <p:sldId id="2029" r:id="rId408"/>
    <p:sldId id="879" r:id="rId409"/>
    <p:sldId id="1008" r:id="rId410"/>
    <p:sldId id="1947" r:id="rId411"/>
    <p:sldId id="2030" r:id="rId412"/>
    <p:sldId id="2031" r:id="rId413"/>
    <p:sldId id="2032" r:id="rId414"/>
    <p:sldId id="2033" r:id="rId415"/>
    <p:sldId id="2034" r:id="rId416"/>
    <p:sldId id="2035" r:id="rId417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3300"/>
    <a:srgbClr val="009900"/>
    <a:srgbClr val="669900"/>
    <a:srgbClr val="336600"/>
    <a:srgbClr val="6600CC"/>
    <a:srgbClr val="000099"/>
    <a:srgbClr val="990033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828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402" Type="http://schemas.openxmlformats.org/officeDocument/2006/relationships/slide" Target="slides/slide401.xml"/><Relationship Id="rId279" Type="http://schemas.openxmlformats.org/officeDocument/2006/relationships/slide" Target="slides/slide278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25" Type="http://schemas.openxmlformats.org/officeDocument/2006/relationships/slide" Target="slides/slide324.xml"/><Relationship Id="rId346" Type="http://schemas.openxmlformats.org/officeDocument/2006/relationships/slide" Target="slides/slide345.xml"/><Relationship Id="rId367" Type="http://schemas.openxmlformats.org/officeDocument/2006/relationships/slide" Target="slides/slide366.xml"/><Relationship Id="rId388" Type="http://schemas.openxmlformats.org/officeDocument/2006/relationships/slide" Target="slides/slide387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413" Type="http://schemas.openxmlformats.org/officeDocument/2006/relationships/slide" Target="slides/slide412.xml"/><Relationship Id="rId248" Type="http://schemas.openxmlformats.org/officeDocument/2006/relationships/slide" Target="slides/slide247.xml"/><Relationship Id="rId269" Type="http://schemas.openxmlformats.org/officeDocument/2006/relationships/slide" Target="slides/slide268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15" Type="http://schemas.openxmlformats.org/officeDocument/2006/relationships/slide" Target="slides/slide314.xml"/><Relationship Id="rId336" Type="http://schemas.openxmlformats.org/officeDocument/2006/relationships/slide" Target="slides/slide335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378" Type="http://schemas.openxmlformats.org/officeDocument/2006/relationships/slide" Target="slides/slide377.xml"/><Relationship Id="rId399" Type="http://schemas.openxmlformats.org/officeDocument/2006/relationships/slide" Target="slides/slide398.xml"/><Relationship Id="rId403" Type="http://schemas.openxmlformats.org/officeDocument/2006/relationships/slide" Target="slides/slide402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26" Type="http://schemas.openxmlformats.org/officeDocument/2006/relationships/slide" Target="slides/slide325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368" Type="http://schemas.openxmlformats.org/officeDocument/2006/relationships/slide" Target="slides/slide367.xml"/><Relationship Id="rId389" Type="http://schemas.openxmlformats.org/officeDocument/2006/relationships/slide" Target="slides/slide388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414" Type="http://schemas.openxmlformats.org/officeDocument/2006/relationships/slide" Target="slides/slide413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281" Type="http://schemas.openxmlformats.org/officeDocument/2006/relationships/slide" Target="slides/slide280.xml"/><Relationship Id="rId316" Type="http://schemas.openxmlformats.org/officeDocument/2006/relationships/slide" Target="slides/slide315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358" Type="http://schemas.openxmlformats.org/officeDocument/2006/relationships/slide" Target="slides/slide357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390" Type="http://schemas.openxmlformats.org/officeDocument/2006/relationships/slide" Target="slides/slide389.xml"/><Relationship Id="rId404" Type="http://schemas.openxmlformats.org/officeDocument/2006/relationships/slide" Target="slides/slide403.xml"/><Relationship Id="rId250" Type="http://schemas.openxmlformats.org/officeDocument/2006/relationships/slide" Target="slides/slide249.xml"/><Relationship Id="rId271" Type="http://schemas.openxmlformats.org/officeDocument/2006/relationships/slide" Target="slides/slide270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48" Type="http://schemas.openxmlformats.org/officeDocument/2006/relationships/slide" Target="slides/slide347.xml"/><Relationship Id="rId369" Type="http://schemas.openxmlformats.org/officeDocument/2006/relationships/slide" Target="slides/slide368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415" Type="http://schemas.openxmlformats.org/officeDocument/2006/relationships/slide" Target="slides/slide414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17" Type="http://schemas.openxmlformats.org/officeDocument/2006/relationships/slide" Target="slides/slide316.xml"/><Relationship Id="rId338" Type="http://schemas.openxmlformats.org/officeDocument/2006/relationships/slide" Target="slides/slide337.xml"/><Relationship Id="rId359" Type="http://schemas.openxmlformats.org/officeDocument/2006/relationships/slide" Target="slides/slide358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391" Type="http://schemas.openxmlformats.org/officeDocument/2006/relationships/slide" Target="slides/slide390.xml"/><Relationship Id="rId405" Type="http://schemas.openxmlformats.org/officeDocument/2006/relationships/slide" Target="slides/slide404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28" Type="http://schemas.openxmlformats.org/officeDocument/2006/relationships/slide" Target="slides/slide327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381" Type="http://schemas.openxmlformats.org/officeDocument/2006/relationships/slide" Target="slides/slide380.xml"/><Relationship Id="rId416" Type="http://schemas.openxmlformats.org/officeDocument/2006/relationships/slide" Target="slides/slide415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283" Type="http://schemas.openxmlformats.org/officeDocument/2006/relationships/slide" Target="slides/slide282.xml"/><Relationship Id="rId318" Type="http://schemas.openxmlformats.org/officeDocument/2006/relationships/slide" Target="slides/slide317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371" Type="http://schemas.openxmlformats.org/officeDocument/2006/relationships/slide" Target="slides/slide370.xml"/><Relationship Id="rId406" Type="http://schemas.openxmlformats.org/officeDocument/2006/relationships/slide" Target="slides/slide405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392" Type="http://schemas.openxmlformats.org/officeDocument/2006/relationships/slide" Target="slides/slide391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329" Type="http://schemas.openxmlformats.org/officeDocument/2006/relationships/slide" Target="slides/slide328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382" Type="http://schemas.openxmlformats.org/officeDocument/2006/relationships/slide" Target="slides/slide381.xml"/><Relationship Id="rId417" Type="http://schemas.openxmlformats.org/officeDocument/2006/relationships/slide" Target="slides/slide416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393" Type="http://schemas.openxmlformats.org/officeDocument/2006/relationships/slide" Target="slides/slide392.xml"/><Relationship Id="rId407" Type="http://schemas.openxmlformats.org/officeDocument/2006/relationships/slide" Target="slides/slide406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383" Type="http://schemas.openxmlformats.org/officeDocument/2006/relationships/slide" Target="slides/slide382.xml"/><Relationship Id="rId418" Type="http://schemas.openxmlformats.org/officeDocument/2006/relationships/notesMaster" Target="notesMasters/notesMaster1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394" Type="http://schemas.openxmlformats.org/officeDocument/2006/relationships/slide" Target="slides/slide393.xml"/><Relationship Id="rId408" Type="http://schemas.openxmlformats.org/officeDocument/2006/relationships/slide" Target="slides/slide407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slide" Target="slides/slide383.xml"/><Relationship Id="rId419" Type="http://schemas.openxmlformats.org/officeDocument/2006/relationships/presProps" Target="presProps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395" Type="http://schemas.openxmlformats.org/officeDocument/2006/relationships/slide" Target="slides/slide394.xml"/><Relationship Id="rId409" Type="http://schemas.openxmlformats.org/officeDocument/2006/relationships/slide" Target="slides/slide408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420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slide" Target="slides/slide384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410" Type="http://schemas.openxmlformats.org/officeDocument/2006/relationships/slide" Target="slides/slide409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96" Type="http://schemas.openxmlformats.org/officeDocument/2006/relationships/slide" Target="slides/slide395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400" Type="http://schemas.openxmlformats.org/officeDocument/2006/relationships/slide" Target="slides/slide399.xml"/><Relationship Id="rId421" Type="http://schemas.openxmlformats.org/officeDocument/2006/relationships/theme" Target="theme/theme1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slide" Target="slides/slide385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411" Type="http://schemas.openxmlformats.org/officeDocument/2006/relationships/slide" Target="slides/slide410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397" Type="http://schemas.openxmlformats.org/officeDocument/2006/relationships/slide" Target="slides/slide396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401" Type="http://schemas.openxmlformats.org/officeDocument/2006/relationships/slide" Target="slides/slide400.xml"/><Relationship Id="rId422" Type="http://schemas.openxmlformats.org/officeDocument/2006/relationships/tableStyles" Target="tableStyles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openxmlformats.org/officeDocument/2006/relationships/slide" Target="slides/slide386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412" Type="http://schemas.openxmlformats.org/officeDocument/2006/relationships/slide" Target="slides/slide411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398" Type="http://schemas.openxmlformats.org/officeDocument/2006/relationships/slide" Target="slides/slide397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drawings/_rels/vmlDrawing10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5.emf"/><Relationship Id="rId1" Type="http://schemas.openxmlformats.org/officeDocument/2006/relationships/image" Target="../media/image204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6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7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8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9.emf"/></Relationships>
</file>

<file path=ppt/drawings/_rels/vmlDrawing10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1.emf"/><Relationship Id="rId1" Type="http://schemas.openxmlformats.org/officeDocument/2006/relationships/image" Target="../media/image210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2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3.emf"/></Relationships>
</file>

<file path=ppt/drawings/_rels/vmlDrawing10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5.emf"/><Relationship Id="rId1" Type="http://schemas.openxmlformats.org/officeDocument/2006/relationships/image" Target="../media/image214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7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8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9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0.emf"/></Relationships>
</file>

<file path=ppt/drawings/_rels/vmlDrawing1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2.emf"/><Relationship Id="rId1" Type="http://schemas.openxmlformats.org/officeDocument/2006/relationships/image" Target="../media/image221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3.emf"/></Relationships>
</file>

<file path=ppt/drawings/_rels/vmlDrawing1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4.emf"/></Relationships>
</file>

<file path=ppt/drawings/_rels/vmlDrawing1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6.emf"/><Relationship Id="rId1" Type="http://schemas.openxmlformats.org/officeDocument/2006/relationships/image" Target="../media/image225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7.emf"/></Relationships>
</file>

<file path=ppt/drawings/_rels/vmlDrawing1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8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9.emf"/></Relationships>
</file>

<file path=ppt/drawings/_rels/vmlDrawing1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0.emf"/></Relationships>
</file>

<file path=ppt/drawings/_rels/vmlDrawing1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2.emf"/><Relationship Id="rId1" Type="http://schemas.openxmlformats.org/officeDocument/2006/relationships/image" Target="../media/image231.emf"/></Relationships>
</file>

<file path=ppt/drawings/_rels/vmlDrawing1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4.emf"/><Relationship Id="rId1" Type="http://schemas.openxmlformats.org/officeDocument/2006/relationships/image" Target="../media/image233.emf"/></Relationships>
</file>

<file path=ppt/drawings/_rels/vmlDrawing1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6.emf"/><Relationship Id="rId1" Type="http://schemas.openxmlformats.org/officeDocument/2006/relationships/image" Target="../media/image235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7.emf"/></Relationships>
</file>

<file path=ppt/drawings/_rels/vmlDrawing1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9.emf"/><Relationship Id="rId1" Type="http://schemas.openxmlformats.org/officeDocument/2006/relationships/image" Target="../media/image238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0.emf"/></Relationships>
</file>

<file path=ppt/drawings/_rels/vmlDrawing1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1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2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3.emf"/></Relationships>
</file>

<file path=ppt/drawings/_rels/vmlDrawing1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4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5.emf"/></Relationships>
</file>

<file path=ppt/drawings/_rels/vmlDrawing1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7.emf"/><Relationship Id="rId1" Type="http://schemas.openxmlformats.org/officeDocument/2006/relationships/image" Target="../media/image246.emf"/></Relationships>
</file>

<file path=ppt/drawings/_rels/vmlDrawing1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8.emf"/></Relationships>
</file>

<file path=ppt/drawings/_rels/vmlDrawing1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1.emf"/><Relationship Id="rId2" Type="http://schemas.openxmlformats.org/officeDocument/2006/relationships/image" Target="../media/image250.emf"/><Relationship Id="rId1" Type="http://schemas.openxmlformats.org/officeDocument/2006/relationships/image" Target="../media/image249.emf"/></Relationships>
</file>

<file path=ppt/drawings/_rels/vmlDrawing1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2.emf"/></Relationships>
</file>

<file path=ppt/drawings/_rels/vmlDrawing1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3.emf"/></Relationships>
</file>

<file path=ppt/drawings/_rels/vmlDrawing1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4.emf"/></Relationships>
</file>

<file path=ppt/drawings/_rels/vmlDrawing1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5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1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6.emf"/></Relationships>
</file>

<file path=ppt/drawings/_rels/vmlDrawing1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9.emf"/><Relationship Id="rId2" Type="http://schemas.openxmlformats.org/officeDocument/2006/relationships/image" Target="../media/image258.emf"/><Relationship Id="rId1" Type="http://schemas.openxmlformats.org/officeDocument/2006/relationships/image" Target="../media/image257.emf"/><Relationship Id="rId5" Type="http://schemas.openxmlformats.org/officeDocument/2006/relationships/image" Target="../media/image261.emf"/><Relationship Id="rId4" Type="http://schemas.openxmlformats.org/officeDocument/2006/relationships/image" Target="../media/image260.emf"/></Relationships>
</file>

<file path=ppt/drawings/_rels/vmlDrawing1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4.emf"/><Relationship Id="rId2" Type="http://schemas.openxmlformats.org/officeDocument/2006/relationships/image" Target="../media/image263.emf"/><Relationship Id="rId1" Type="http://schemas.openxmlformats.org/officeDocument/2006/relationships/image" Target="../media/image262.emf"/><Relationship Id="rId5" Type="http://schemas.openxmlformats.org/officeDocument/2006/relationships/image" Target="../media/image266.emf"/><Relationship Id="rId4" Type="http://schemas.openxmlformats.org/officeDocument/2006/relationships/image" Target="../media/image265.emf"/></Relationships>
</file>

<file path=ppt/drawings/_rels/vmlDrawing1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7.emf"/></Relationships>
</file>

<file path=ppt/drawings/_rels/vmlDrawing14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9.emf"/><Relationship Id="rId1" Type="http://schemas.openxmlformats.org/officeDocument/2006/relationships/image" Target="../media/image268.emf"/></Relationships>
</file>

<file path=ppt/drawings/_rels/vmlDrawing1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2.emf"/><Relationship Id="rId2" Type="http://schemas.openxmlformats.org/officeDocument/2006/relationships/image" Target="../media/image271.emf"/><Relationship Id="rId1" Type="http://schemas.openxmlformats.org/officeDocument/2006/relationships/image" Target="../media/image270.emf"/></Relationships>
</file>

<file path=ppt/drawings/_rels/vmlDrawing1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5.emf"/><Relationship Id="rId2" Type="http://schemas.openxmlformats.org/officeDocument/2006/relationships/image" Target="../media/image274.emf"/><Relationship Id="rId1" Type="http://schemas.openxmlformats.org/officeDocument/2006/relationships/image" Target="../media/image273.emf"/></Relationships>
</file>

<file path=ppt/drawings/_rels/vmlDrawing1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8.emf"/><Relationship Id="rId2" Type="http://schemas.openxmlformats.org/officeDocument/2006/relationships/image" Target="../media/image277.emf"/><Relationship Id="rId1" Type="http://schemas.openxmlformats.org/officeDocument/2006/relationships/image" Target="../media/image276.emf"/></Relationships>
</file>

<file path=ppt/drawings/_rels/vmlDrawing1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1.emf"/><Relationship Id="rId2" Type="http://schemas.openxmlformats.org/officeDocument/2006/relationships/image" Target="../media/image280.emf"/><Relationship Id="rId1" Type="http://schemas.openxmlformats.org/officeDocument/2006/relationships/image" Target="../media/image279.emf"/></Relationships>
</file>

<file path=ppt/drawings/_rels/vmlDrawing1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2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3.emf"/></Relationships>
</file>

<file path=ppt/drawings/_rels/vmlDrawing15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5.emf"/><Relationship Id="rId1" Type="http://schemas.openxmlformats.org/officeDocument/2006/relationships/image" Target="../media/image284.emf"/></Relationships>
</file>

<file path=ppt/drawings/_rels/vmlDrawing1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6.emf"/></Relationships>
</file>

<file path=ppt/drawings/_rels/vmlDrawing15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8.emf"/><Relationship Id="rId1" Type="http://schemas.openxmlformats.org/officeDocument/2006/relationships/image" Target="../media/image287.emf"/></Relationships>
</file>

<file path=ppt/drawings/_rels/vmlDrawing1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9.emf"/></Relationships>
</file>

<file path=ppt/drawings/_rels/vmlDrawing1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0.emf"/></Relationships>
</file>

<file path=ppt/drawings/_rels/vmlDrawing15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3.emf"/><Relationship Id="rId2" Type="http://schemas.openxmlformats.org/officeDocument/2006/relationships/image" Target="../media/image292.emf"/><Relationship Id="rId1" Type="http://schemas.openxmlformats.org/officeDocument/2006/relationships/image" Target="../media/image291.emf"/></Relationships>
</file>

<file path=ppt/drawings/_rels/vmlDrawing1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4.emf"/></Relationships>
</file>

<file path=ppt/drawings/_rels/vmlDrawing1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5.emf"/></Relationships>
</file>

<file path=ppt/drawings/_rels/vmlDrawing1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6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8.emf"/></Relationships>
</file>

<file path=ppt/drawings/_rels/vmlDrawing1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7.emf"/></Relationships>
</file>

<file path=ppt/drawings/_rels/vmlDrawing1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8.emf"/></Relationships>
</file>

<file path=ppt/drawings/_rels/vmlDrawing1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9.emf"/></Relationships>
</file>

<file path=ppt/drawings/_rels/vmlDrawing1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0.emf"/></Relationships>
</file>

<file path=ppt/drawings/_rels/vmlDrawing1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1.emf"/></Relationships>
</file>

<file path=ppt/drawings/_rels/vmlDrawing1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2.emf"/></Relationships>
</file>

<file path=ppt/drawings/_rels/vmlDrawing1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3.emf"/></Relationships>
</file>

<file path=ppt/drawings/_rels/vmlDrawing1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4.emf"/></Relationships>
</file>

<file path=ppt/drawings/_rels/vmlDrawing1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5.emf"/></Relationships>
</file>

<file path=ppt/drawings/_rels/vmlDrawing1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6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1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7.emf"/></Relationships>
</file>

<file path=ppt/drawings/_rels/vmlDrawing1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8.emf"/></Relationships>
</file>

<file path=ppt/drawings/_rels/vmlDrawing1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9.emf"/></Relationships>
</file>

<file path=ppt/drawings/_rels/vmlDrawing1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0.emf"/></Relationships>
</file>

<file path=ppt/drawings/_rels/vmlDrawing1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1.emf"/></Relationships>
</file>

<file path=ppt/drawings/_rels/vmlDrawing1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2.emf"/></Relationships>
</file>

<file path=ppt/drawings/_rels/vmlDrawing17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4.emf"/><Relationship Id="rId1" Type="http://schemas.openxmlformats.org/officeDocument/2006/relationships/image" Target="../media/image313.emf"/></Relationships>
</file>

<file path=ppt/drawings/_rels/vmlDrawing1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5.emf"/></Relationships>
</file>

<file path=ppt/drawings/_rels/vmlDrawing1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6.emf"/></Relationships>
</file>

<file path=ppt/drawings/_rels/vmlDrawing1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7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30.emf"/></Relationships>
</file>

<file path=ppt/drawings/_rels/vmlDrawing1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8.emf"/></Relationships>
</file>

<file path=ppt/drawings/_rels/vmlDrawing1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9.emf"/></Relationships>
</file>

<file path=ppt/drawings/_rels/vmlDrawing1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0.emf"/></Relationships>
</file>

<file path=ppt/drawings/_rels/vmlDrawing1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1.emf"/></Relationships>
</file>

<file path=ppt/drawings/_rels/vmlDrawing1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2.emf"/></Relationships>
</file>

<file path=ppt/drawings/_rels/vmlDrawing1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3.emf"/></Relationships>
</file>

<file path=ppt/drawings/_rels/vmlDrawing1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4.emf"/></Relationships>
</file>

<file path=ppt/drawings/_rels/vmlDrawing1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5.emf"/></Relationships>
</file>

<file path=ppt/drawings/_rels/vmlDrawing18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7.emf"/><Relationship Id="rId1" Type="http://schemas.openxmlformats.org/officeDocument/2006/relationships/image" Target="../media/image326.emf"/></Relationships>
</file>

<file path=ppt/drawings/_rels/vmlDrawing1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8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1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9.emf"/></Relationships>
</file>

<file path=ppt/drawings/_rels/vmlDrawing1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0.emf"/></Relationships>
</file>

<file path=ppt/drawings/_rels/vmlDrawing1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1.emf"/></Relationships>
</file>

<file path=ppt/drawings/_rels/vmlDrawing1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2.emf"/></Relationships>
</file>

<file path=ppt/drawings/_rels/vmlDrawing1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3.emf"/></Relationships>
</file>

<file path=ppt/drawings/_rels/vmlDrawing1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4.emf"/></Relationships>
</file>

<file path=ppt/drawings/_rels/vmlDrawing196.vml.rels><?xml version="1.0" encoding="UTF-8" standalone="yes"?>
<Relationships xmlns="http://schemas.openxmlformats.org/package/2006/relationships"><Relationship Id="rId8" Type="http://schemas.openxmlformats.org/officeDocument/2006/relationships/image" Target="../media/image342.emf"/><Relationship Id="rId3" Type="http://schemas.openxmlformats.org/officeDocument/2006/relationships/image" Target="../media/image337.emf"/><Relationship Id="rId7" Type="http://schemas.openxmlformats.org/officeDocument/2006/relationships/image" Target="../media/image341.emf"/><Relationship Id="rId2" Type="http://schemas.openxmlformats.org/officeDocument/2006/relationships/image" Target="../media/image336.emf"/><Relationship Id="rId1" Type="http://schemas.openxmlformats.org/officeDocument/2006/relationships/image" Target="../media/image335.emf"/><Relationship Id="rId6" Type="http://schemas.openxmlformats.org/officeDocument/2006/relationships/image" Target="../media/image340.emf"/><Relationship Id="rId5" Type="http://schemas.openxmlformats.org/officeDocument/2006/relationships/image" Target="../media/image339.emf"/><Relationship Id="rId4" Type="http://schemas.openxmlformats.org/officeDocument/2006/relationships/image" Target="../media/image338.emf"/></Relationships>
</file>

<file path=ppt/drawings/_rels/vmlDrawing197.vml.rels><?xml version="1.0" encoding="UTF-8" standalone="yes"?>
<Relationships xmlns="http://schemas.openxmlformats.org/package/2006/relationships"><Relationship Id="rId8" Type="http://schemas.openxmlformats.org/officeDocument/2006/relationships/image" Target="../media/image350.emf"/><Relationship Id="rId3" Type="http://schemas.openxmlformats.org/officeDocument/2006/relationships/image" Target="../media/image345.emf"/><Relationship Id="rId7" Type="http://schemas.openxmlformats.org/officeDocument/2006/relationships/image" Target="../media/image349.emf"/><Relationship Id="rId2" Type="http://schemas.openxmlformats.org/officeDocument/2006/relationships/image" Target="../media/image344.emf"/><Relationship Id="rId1" Type="http://schemas.openxmlformats.org/officeDocument/2006/relationships/image" Target="../media/image343.emf"/><Relationship Id="rId6" Type="http://schemas.openxmlformats.org/officeDocument/2006/relationships/image" Target="../media/image348.emf"/><Relationship Id="rId5" Type="http://schemas.openxmlformats.org/officeDocument/2006/relationships/image" Target="../media/image347.emf"/><Relationship Id="rId4" Type="http://schemas.openxmlformats.org/officeDocument/2006/relationships/image" Target="../media/image346.emf"/><Relationship Id="rId9" Type="http://schemas.openxmlformats.org/officeDocument/2006/relationships/image" Target="../media/image351.emf"/></Relationships>
</file>

<file path=ppt/drawings/_rels/vmlDrawing1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2.emf"/></Relationships>
</file>

<file path=ppt/drawings/_rels/vmlDrawing199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4.emf"/><Relationship Id="rId1" Type="http://schemas.openxmlformats.org/officeDocument/2006/relationships/image" Target="../media/image35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10" Type="http://schemas.openxmlformats.org/officeDocument/2006/relationships/image" Target="../media/image42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drawings/_rels/vmlDrawing20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7.emf"/><Relationship Id="rId2" Type="http://schemas.openxmlformats.org/officeDocument/2006/relationships/image" Target="../media/image356.emf"/><Relationship Id="rId1" Type="http://schemas.openxmlformats.org/officeDocument/2006/relationships/image" Target="../media/image355.emf"/></Relationships>
</file>

<file path=ppt/drawings/_rels/vmlDrawing20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0.emf"/><Relationship Id="rId2" Type="http://schemas.openxmlformats.org/officeDocument/2006/relationships/image" Target="../media/image359.emf"/><Relationship Id="rId1" Type="http://schemas.openxmlformats.org/officeDocument/2006/relationships/image" Target="../media/image358.emf"/></Relationships>
</file>

<file path=ppt/drawings/_rels/vmlDrawing20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3.emf"/><Relationship Id="rId2" Type="http://schemas.openxmlformats.org/officeDocument/2006/relationships/image" Target="../media/image362.emf"/><Relationship Id="rId1" Type="http://schemas.openxmlformats.org/officeDocument/2006/relationships/image" Target="../media/image361.emf"/></Relationships>
</file>

<file path=ppt/drawings/_rels/vmlDrawing20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6.emf"/><Relationship Id="rId2" Type="http://schemas.openxmlformats.org/officeDocument/2006/relationships/image" Target="../media/image365.emf"/><Relationship Id="rId1" Type="http://schemas.openxmlformats.org/officeDocument/2006/relationships/image" Target="../media/image364.emf"/></Relationships>
</file>

<file path=ppt/drawings/_rels/vmlDrawing2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7.emf"/></Relationships>
</file>

<file path=ppt/drawings/_rels/vmlDrawing2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8.emf"/></Relationships>
</file>

<file path=ppt/drawings/_rels/vmlDrawing20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70.emf"/><Relationship Id="rId1" Type="http://schemas.openxmlformats.org/officeDocument/2006/relationships/image" Target="../media/image369.emf"/></Relationships>
</file>

<file path=ppt/drawings/_rels/vmlDrawing2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1.emf"/></Relationships>
</file>

<file path=ppt/drawings/_rels/vmlDrawing2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2.emf"/></Relationships>
</file>

<file path=ppt/drawings/_rels/vmlDrawing209.vml.rels><?xml version="1.0" encoding="UTF-8" standalone="yes"?>
<Relationships xmlns="http://schemas.openxmlformats.org/package/2006/relationships"><Relationship Id="rId2" Type="http://schemas.openxmlformats.org/officeDocument/2006/relationships/image" Target="../media/image374.emf"/><Relationship Id="rId1" Type="http://schemas.openxmlformats.org/officeDocument/2006/relationships/image" Target="../media/image373.emf"/></Relationships>
</file>

<file path=ppt/drawings/_rels/vmlDrawing21.v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image" Target="../media/image43.emf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Relationship Id="rId9" Type="http://schemas.openxmlformats.org/officeDocument/2006/relationships/image" Target="../media/image51.emf"/></Relationships>
</file>

<file path=ppt/drawings/_rels/vmlDrawing2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5.emf"/></Relationships>
</file>

<file path=ppt/drawings/_rels/vmlDrawing2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6.emf"/></Relationships>
</file>

<file path=ppt/drawings/_rels/vmlDrawing2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9.emf"/><Relationship Id="rId2" Type="http://schemas.openxmlformats.org/officeDocument/2006/relationships/image" Target="../media/image378.emf"/><Relationship Id="rId1" Type="http://schemas.openxmlformats.org/officeDocument/2006/relationships/image" Target="../media/image377.emf"/></Relationships>
</file>

<file path=ppt/drawings/_rels/vmlDrawing2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0.emf"/></Relationships>
</file>

<file path=ppt/drawings/_rels/vmlDrawing2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1.emf"/></Relationships>
</file>

<file path=ppt/drawings/_rels/vmlDrawing2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2.emf"/></Relationships>
</file>

<file path=ppt/drawings/_rels/vmlDrawing2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3.emf"/></Relationships>
</file>

<file path=ppt/drawings/_rels/vmlDrawing2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4.emf"/></Relationships>
</file>

<file path=ppt/drawings/_rels/vmlDrawing2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5.emf"/></Relationships>
</file>

<file path=ppt/drawings/_rels/vmlDrawing2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6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image" Target="../media/image52.emf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drawings/_rels/vmlDrawing2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7.emf"/></Relationships>
</file>

<file path=ppt/drawings/_rels/vmlDrawing2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8.emf"/></Relationships>
</file>

<file path=ppt/drawings/_rels/vmlDrawing2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9.emf"/></Relationships>
</file>

<file path=ppt/drawings/_rels/vmlDrawing2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0.emf"/></Relationships>
</file>

<file path=ppt/drawings/_rels/vmlDrawing2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1.emf"/></Relationships>
</file>

<file path=ppt/drawings/_rels/vmlDrawing2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2.emf"/></Relationships>
</file>

<file path=ppt/drawings/_rels/vmlDrawing2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3.emf"/></Relationships>
</file>

<file path=ppt/drawings/_rels/vmlDrawing2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4.emf"/></Relationships>
</file>

<file path=ppt/drawings/_rels/vmlDrawing2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5.emf"/></Relationships>
</file>

<file path=ppt/drawings/_rels/vmlDrawing2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6.emf"/></Relationships>
</file>

<file path=ppt/drawings/_rels/vmlDrawing23.vml.rels><?xml version="1.0" encoding="UTF-8" standalone="yes"?>
<Relationships xmlns="http://schemas.openxmlformats.org/package/2006/relationships"><Relationship Id="rId8" Type="http://schemas.openxmlformats.org/officeDocument/2006/relationships/image" Target="../media/image65.emf"/><Relationship Id="rId13" Type="http://schemas.openxmlformats.org/officeDocument/2006/relationships/image" Target="../media/image70.emf"/><Relationship Id="rId3" Type="http://schemas.openxmlformats.org/officeDocument/2006/relationships/image" Target="../media/image60.emf"/><Relationship Id="rId7" Type="http://schemas.openxmlformats.org/officeDocument/2006/relationships/image" Target="../media/image64.emf"/><Relationship Id="rId12" Type="http://schemas.openxmlformats.org/officeDocument/2006/relationships/image" Target="../media/image69.emf"/><Relationship Id="rId2" Type="http://schemas.openxmlformats.org/officeDocument/2006/relationships/image" Target="../media/image59.emf"/><Relationship Id="rId1" Type="http://schemas.openxmlformats.org/officeDocument/2006/relationships/image" Target="../media/image58.emf"/><Relationship Id="rId6" Type="http://schemas.openxmlformats.org/officeDocument/2006/relationships/image" Target="../media/image63.emf"/><Relationship Id="rId11" Type="http://schemas.openxmlformats.org/officeDocument/2006/relationships/image" Target="../media/image68.emf"/><Relationship Id="rId5" Type="http://schemas.openxmlformats.org/officeDocument/2006/relationships/image" Target="../media/image62.emf"/><Relationship Id="rId10" Type="http://schemas.openxmlformats.org/officeDocument/2006/relationships/image" Target="../media/image67.emf"/><Relationship Id="rId4" Type="http://schemas.openxmlformats.org/officeDocument/2006/relationships/image" Target="../media/image61.emf"/><Relationship Id="rId9" Type="http://schemas.openxmlformats.org/officeDocument/2006/relationships/image" Target="../media/image66.emf"/></Relationships>
</file>

<file path=ppt/drawings/_rels/vmlDrawing2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7.emf"/></Relationships>
</file>

<file path=ppt/drawings/_rels/vmlDrawing2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8.emf"/></Relationships>
</file>

<file path=ppt/drawings/_rels/vmlDrawing2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9.emf"/></Relationships>
</file>

<file path=ppt/drawings/_rels/vmlDrawing2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0.emf"/></Relationships>
</file>

<file path=ppt/drawings/_rels/vmlDrawing2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1.emf"/></Relationships>
</file>

<file path=ppt/drawings/_rels/vmlDrawing2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2.emf"/></Relationships>
</file>

<file path=ppt/drawings/_rels/vmlDrawing2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3.emf"/></Relationships>
</file>

<file path=ppt/drawings/_rels/vmlDrawing2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4.emf"/></Relationships>
</file>

<file path=ppt/drawings/_rels/vmlDrawing2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5.emf"/></Relationships>
</file>

<file path=ppt/drawings/_rels/vmlDrawing2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6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Relationship Id="rId4" Type="http://schemas.openxmlformats.org/officeDocument/2006/relationships/image" Target="../media/image74.emf"/></Relationships>
</file>

<file path=ppt/drawings/_rels/vmlDrawing2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7.emf"/></Relationships>
</file>

<file path=ppt/drawings/_rels/vmlDrawing2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8.emf"/></Relationships>
</file>

<file path=ppt/drawings/_rels/vmlDrawing2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9.emf"/></Relationships>
</file>

<file path=ppt/drawings/_rels/vmlDrawing2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0.emf"/></Relationships>
</file>

<file path=ppt/drawings/_rels/vmlDrawing2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1.emf"/></Relationships>
</file>

<file path=ppt/drawings/_rels/vmlDrawing24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3.emf"/><Relationship Id="rId1" Type="http://schemas.openxmlformats.org/officeDocument/2006/relationships/image" Target="../media/image412.emf"/></Relationships>
</file>

<file path=ppt/drawings/_rels/vmlDrawing2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5.emf"/><Relationship Id="rId1" Type="http://schemas.openxmlformats.org/officeDocument/2006/relationships/image" Target="../media/image414.emf"/></Relationships>
</file>

<file path=ppt/drawings/_rels/vmlDrawing2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6.emf"/></Relationships>
</file>

<file path=ppt/drawings/_rels/vmlDrawing2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7.emf"/></Relationships>
</file>

<file path=ppt/drawings/_rels/vmlDrawing2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8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image" Target="../media/image75.emf"/><Relationship Id="rId5" Type="http://schemas.openxmlformats.org/officeDocument/2006/relationships/image" Target="../media/image79.emf"/><Relationship Id="rId4" Type="http://schemas.openxmlformats.org/officeDocument/2006/relationships/image" Target="../media/image78.emf"/></Relationships>
</file>

<file path=ppt/drawings/_rels/vmlDrawing2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9.emf"/></Relationships>
</file>

<file path=ppt/drawings/_rels/vmlDrawing2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0.emf"/></Relationships>
</file>

<file path=ppt/drawings/_rels/vmlDrawing2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1.emf"/></Relationships>
</file>

<file path=ppt/drawings/_rels/vmlDrawing25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3.emf"/><Relationship Id="rId1" Type="http://schemas.openxmlformats.org/officeDocument/2006/relationships/image" Target="../media/image422.emf"/></Relationships>
</file>

<file path=ppt/drawings/_rels/vmlDrawing2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4.emf"/></Relationships>
</file>

<file path=ppt/drawings/_rels/vmlDrawing2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5.emf"/></Relationships>
</file>

<file path=ppt/drawings/_rels/vmlDrawing25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7.emf"/><Relationship Id="rId1" Type="http://schemas.openxmlformats.org/officeDocument/2006/relationships/image" Target="../media/image426.emf"/></Relationships>
</file>

<file path=ppt/drawings/_rels/vmlDrawing2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8.emf"/></Relationships>
</file>

<file path=ppt/drawings/_rels/vmlDrawing25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1.emf"/><Relationship Id="rId2" Type="http://schemas.openxmlformats.org/officeDocument/2006/relationships/image" Target="../media/image430.emf"/><Relationship Id="rId1" Type="http://schemas.openxmlformats.org/officeDocument/2006/relationships/image" Target="../media/image429.emf"/><Relationship Id="rId6" Type="http://schemas.openxmlformats.org/officeDocument/2006/relationships/image" Target="../media/image434.emf"/><Relationship Id="rId5" Type="http://schemas.openxmlformats.org/officeDocument/2006/relationships/image" Target="../media/image433.emf"/><Relationship Id="rId4" Type="http://schemas.openxmlformats.org/officeDocument/2006/relationships/image" Target="../media/image432.emf"/></Relationships>
</file>

<file path=ppt/drawings/_rels/vmlDrawing259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7.emf"/><Relationship Id="rId2" Type="http://schemas.openxmlformats.org/officeDocument/2006/relationships/image" Target="../media/image436.emf"/><Relationship Id="rId1" Type="http://schemas.openxmlformats.org/officeDocument/2006/relationships/image" Target="../media/image435.emf"/><Relationship Id="rId4" Type="http://schemas.openxmlformats.org/officeDocument/2006/relationships/image" Target="../media/image438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26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1.emf"/><Relationship Id="rId2" Type="http://schemas.openxmlformats.org/officeDocument/2006/relationships/image" Target="../media/image440.emf"/><Relationship Id="rId1" Type="http://schemas.openxmlformats.org/officeDocument/2006/relationships/image" Target="../media/image439.emf"/><Relationship Id="rId6" Type="http://schemas.openxmlformats.org/officeDocument/2006/relationships/image" Target="../media/image444.emf"/><Relationship Id="rId5" Type="http://schemas.openxmlformats.org/officeDocument/2006/relationships/image" Target="../media/image443.emf"/><Relationship Id="rId4" Type="http://schemas.openxmlformats.org/officeDocument/2006/relationships/image" Target="../media/image442.emf"/></Relationships>
</file>

<file path=ppt/drawings/_rels/vmlDrawing2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5.emf"/></Relationships>
</file>

<file path=ppt/drawings/_rels/vmlDrawing26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7.emf"/><Relationship Id="rId1" Type="http://schemas.openxmlformats.org/officeDocument/2006/relationships/image" Target="../media/image446.emf"/></Relationships>
</file>

<file path=ppt/drawings/_rels/vmlDrawing26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0.emf"/><Relationship Id="rId2" Type="http://schemas.openxmlformats.org/officeDocument/2006/relationships/image" Target="../media/image449.emf"/><Relationship Id="rId1" Type="http://schemas.openxmlformats.org/officeDocument/2006/relationships/image" Target="../media/image448.emf"/></Relationships>
</file>

<file path=ppt/drawings/_rels/vmlDrawing26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3.emf"/><Relationship Id="rId2" Type="http://schemas.openxmlformats.org/officeDocument/2006/relationships/image" Target="../media/image452.emf"/><Relationship Id="rId1" Type="http://schemas.openxmlformats.org/officeDocument/2006/relationships/image" Target="../media/image451.emf"/></Relationships>
</file>

<file path=ppt/drawings/_rels/vmlDrawing2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4.emf"/></Relationships>
</file>

<file path=ppt/drawings/_rels/vmlDrawing26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56.emf"/><Relationship Id="rId1" Type="http://schemas.openxmlformats.org/officeDocument/2006/relationships/image" Target="../media/image455.emf"/></Relationships>
</file>

<file path=ppt/drawings/_rels/vmlDrawing26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9.emf"/><Relationship Id="rId2" Type="http://schemas.openxmlformats.org/officeDocument/2006/relationships/image" Target="../media/image458.emf"/><Relationship Id="rId1" Type="http://schemas.openxmlformats.org/officeDocument/2006/relationships/image" Target="../media/image457.emf"/></Relationships>
</file>

<file path=ppt/drawings/_rels/vmlDrawing2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0.emf"/></Relationships>
</file>

<file path=ppt/drawings/_rels/vmlDrawing269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2.emf"/><Relationship Id="rId1" Type="http://schemas.openxmlformats.org/officeDocument/2006/relationships/image" Target="../media/image461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image" Target="../media/image81.emf"/></Relationships>
</file>

<file path=ppt/drawings/_rels/vmlDrawing2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3.emf"/></Relationships>
</file>

<file path=ppt/drawings/_rels/vmlDrawing27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5.emf"/><Relationship Id="rId1" Type="http://schemas.openxmlformats.org/officeDocument/2006/relationships/image" Target="../media/image464.emf"/></Relationships>
</file>

<file path=ppt/drawings/_rels/vmlDrawing2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6.emf"/></Relationships>
</file>

<file path=ppt/drawings/_rels/vmlDrawing2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7.emf"/></Relationships>
</file>

<file path=ppt/drawings/_rels/vmlDrawing2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8.emf"/></Relationships>
</file>

<file path=ppt/drawings/_rels/vmlDrawing27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0.emf"/><Relationship Id="rId1" Type="http://schemas.openxmlformats.org/officeDocument/2006/relationships/image" Target="../media/image469.emf"/></Relationships>
</file>

<file path=ppt/drawings/_rels/vmlDrawing2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1.emf"/></Relationships>
</file>

<file path=ppt/drawings/_rels/vmlDrawing2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2.emf"/></Relationships>
</file>

<file path=ppt/drawings/_rels/vmlDrawing2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3.emf"/></Relationships>
</file>

<file path=ppt/drawings/_rels/vmlDrawing2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4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/Relationships>
</file>

<file path=ppt/drawings/_rels/vmlDrawing2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5.emf"/></Relationships>
</file>

<file path=ppt/drawings/_rels/vmlDrawing28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9.emf"/><Relationship Id="rId1" Type="http://schemas.openxmlformats.org/officeDocument/2006/relationships/image" Target="../media/image476.emf"/></Relationships>
</file>

<file path=ppt/drawings/_rels/vmlDrawing2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7.emf"/></Relationships>
</file>

<file path=ppt/drawings/_rels/vmlDrawing2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8.emf"/></Relationships>
</file>

<file path=ppt/drawings/_rels/vmlDrawing2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9.emf"/></Relationships>
</file>

<file path=ppt/drawings/_rels/vmlDrawing2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0.emf"/></Relationships>
</file>

<file path=ppt/drawings/_rels/vmlDrawing2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1.emf"/></Relationships>
</file>

<file path=ppt/drawings/_rels/vmlDrawing2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2.emf"/></Relationships>
</file>

<file path=ppt/drawings/_rels/vmlDrawing2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3.emf"/></Relationships>
</file>

<file path=ppt/drawings/_rels/vmlDrawing289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5.emf"/><Relationship Id="rId1" Type="http://schemas.openxmlformats.org/officeDocument/2006/relationships/image" Target="../media/image484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image" Target="../media/image87.emf"/><Relationship Id="rId1" Type="http://schemas.openxmlformats.org/officeDocument/2006/relationships/image" Target="../media/image86.emf"/></Relationships>
</file>

<file path=ppt/drawings/_rels/vmlDrawing2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6.emf"/></Relationships>
</file>

<file path=ppt/drawings/_rels/vmlDrawing2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7.emf"/></Relationships>
</file>

<file path=ppt/drawings/_rels/vmlDrawing29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9.emf"/><Relationship Id="rId1" Type="http://schemas.openxmlformats.org/officeDocument/2006/relationships/image" Target="../media/image488.emf"/></Relationships>
</file>

<file path=ppt/drawings/_rels/vmlDrawing2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0.emf"/></Relationships>
</file>

<file path=ppt/drawings/_rels/vmlDrawing29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3.emf"/><Relationship Id="rId2" Type="http://schemas.openxmlformats.org/officeDocument/2006/relationships/image" Target="../media/image492.emf"/><Relationship Id="rId1" Type="http://schemas.openxmlformats.org/officeDocument/2006/relationships/image" Target="../media/image491.emf"/></Relationships>
</file>

<file path=ppt/drawings/_rels/vmlDrawing2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4.emf"/></Relationships>
</file>

<file path=ppt/drawings/_rels/vmlDrawing2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5.emf"/></Relationships>
</file>

<file path=ppt/drawings/_rels/vmlDrawing2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6.emf"/></Relationships>
</file>

<file path=ppt/drawings/_rels/vmlDrawing2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7.emf"/></Relationships>
</file>

<file path=ppt/drawings/_rels/vmlDrawing2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90.emf"/><Relationship Id="rId1" Type="http://schemas.openxmlformats.org/officeDocument/2006/relationships/image" Target="../media/image89.emf"/></Relationships>
</file>

<file path=ppt/drawings/_rels/vmlDrawing3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9.emf"/></Relationships>
</file>

<file path=ppt/drawings/_rels/vmlDrawing3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0.emf"/></Relationships>
</file>

<file path=ppt/drawings/_rels/vmlDrawing3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1.emf"/></Relationships>
</file>

<file path=ppt/drawings/_rels/vmlDrawing3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2.emf"/></Relationships>
</file>

<file path=ppt/drawings/_rels/vmlDrawing3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3.emf"/></Relationships>
</file>

<file path=ppt/drawings/_rels/vmlDrawing30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05.emf"/><Relationship Id="rId1" Type="http://schemas.openxmlformats.org/officeDocument/2006/relationships/image" Target="../media/image504.emf"/></Relationships>
</file>

<file path=ppt/drawings/_rels/vmlDrawing3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6.emf"/></Relationships>
</file>

<file path=ppt/drawings/_rels/vmlDrawing3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7.emf"/></Relationships>
</file>

<file path=ppt/drawings/_rels/vmlDrawing3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8.emf"/></Relationships>
</file>

<file path=ppt/drawings/_rels/vmlDrawing3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9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3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0.emf"/></Relationships>
</file>

<file path=ppt/drawings/_rels/vmlDrawing3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1.emf"/></Relationships>
</file>

<file path=ppt/drawings/_rels/vmlDrawing3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2.emf"/></Relationships>
</file>

<file path=ppt/drawings/_rels/vmlDrawing3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3.emf"/></Relationships>
</file>

<file path=ppt/drawings/_rels/vmlDrawing3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4.emf"/></Relationships>
</file>

<file path=ppt/drawings/_rels/vmlDrawing3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17.emf"/><Relationship Id="rId2" Type="http://schemas.openxmlformats.org/officeDocument/2006/relationships/image" Target="../media/image516.emf"/><Relationship Id="rId1" Type="http://schemas.openxmlformats.org/officeDocument/2006/relationships/image" Target="../media/image515.emf"/><Relationship Id="rId6" Type="http://schemas.openxmlformats.org/officeDocument/2006/relationships/image" Target="../media/image434.emf"/><Relationship Id="rId5" Type="http://schemas.openxmlformats.org/officeDocument/2006/relationships/image" Target="../media/image519.emf"/><Relationship Id="rId4" Type="http://schemas.openxmlformats.org/officeDocument/2006/relationships/image" Target="../media/image518.emf"/></Relationships>
</file>

<file path=ppt/drawings/_rels/vmlDrawing3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1.emf"/><Relationship Id="rId1" Type="http://schemas.openxmlformats.org/officeDocument/2006/relationships/image" Target="../media/image520.emf"/></Relationships>
</file>

<file path=ppt/drawings/_rels/vmlDrawing3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2.emf"/></Relationships>
</file>

<file path=ppt/drawings/_rels/vmlDrawing3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4.emf"/><Relationship Id="rId1" Type="http://schemas.openxmlformats.org/officeDocument/2006/relationships/image" Target="../media/image523.emf"/></Relationships>
</file>

<file path=ppt/drawings/_rels/vmlDrawing3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7.emf"/><Relationship Id="rId2" Type="http://schemas.openxmlformats.org/officeDocument/2006/relationships/image" Target="../media/image526.emf"/><Relationship Id="rId1" Type="http://schemas.openxmlformats.org/officeDocument/2006/relationships/image" Target="../media/image525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3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9.emf"/><Relationship Id="rId1" Type="http://schemas.openxmlformats.org/officeDocument/2006/relationships/image" Target="../media/image528.emf"/></Relationships>
</file>

<file path=ppt/drawings/_rels/vmlDrawing3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0.emf"/></Relationships>
</file>

<file path=ppt/drawings/_rels/vmlDrawing3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1.emf"/></Relationships>
</file>

<file path=ppt/drawings/_rels/vmlDrawing3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3.emf"/><Relationship Id="rId1" Type="http://schemas.openxmlformats.org/officeDocument/2006/relationships/image" Target="../media/image532.emf"/></Relationships>
</file>

<file path=ppt/drawings/_rels/vmlDrawing3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5.emf"/><Relationship Id="rId1" Type="http://schemas.openxmlformats.org/officeDocument/2006/relationships/image" Target="../media/image534.emf"/></Relationships>
</file>

<file path=ppt/drawings/_rels/vmlDrawing3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6.emf"/></Relationships>
</file>

<file path=ppt/drawings/_rels/vmlDrawing3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7.emf"/></Relationships>
</file>

<file path=ppt/drawings/_rels/vmlDrawing3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8.emf"/></Relationships>
</file>

<file path=ppt/drawings/_rels/vmlDrawing3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9.emf"/></Relationships>
</file>

<file path=ppt/drawings/_rels/vmlDrawing3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0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96.emf"/><Relationship Id="rId1" Type="http://schemas.openxmlformats.org/officeDocument/2006/relationships/image" Target="../media/image95.emf"/></Relationships>
</file>

<file path=ppt/drawings/_rels/vmlDrawing3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1.emf"/></Relationships>
</file>

<file path=ppt/drawings/_rels/vmlDrawing3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2.emf"/></Relationships>
</file>

<file path=ppt/drawings/_rels/vmlDrawing3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3.emf"/></Relationships>
</file>

<file path=ppt/drawings/_rels/vmlDrawing3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4.emf"/></Relationships>
</file>

<file path=ppt/drawings/_rels/vmlDrawing3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6.emf"/><Relationship Id="rId1" Type="http://schemas.openxmlformats.org/officeDocument/2006/relationships/image" Target="../media/image545.emf"/></Relationships>
</file>

<file path=ppt/drawings/_rels/vmlDrawing3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7.emf"/></Relationships>
</file>

<file path=ppt/drawings/_rels/vmlDrawing3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8.emf"/></Relationships>
</file>

<file path=ppt/drawings/_rels/vmlDrawing3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9.emf"/></Relationships>
</file>

<file path=ppt/drawings/_rels/vmlDrawing3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0.emf"/></Relationships>
</file>

<file path=ppt/drawings/_rels/vmlDrawing3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3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2.emf"/></Relationships>
</file>

<file path=ppt/drawings/_rels/vmlDrawing3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3.emf"/></Relationships>
</file>

<file path=ppt/drawings/_rels/vmlDrawing3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4.emf"/></Relationships>
</file>

<file path=ppt/drawings/_rels/vmlDrawing3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5.emf"/></Relationships>
</file>

<file path=ppt/drawings/_rels/vmlDrawing3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6.emf"/></Relationships>
</file>

<file path=ppt/drawings/_rels/vmlDrawing3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7.emf"/></Relationships>
</file>

<file path=ppt/drawings/_rels/vmlDrawing3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8.emf"/></Relationships>
</file>

<file path=ppt/drawings/_rels/vmlDrawing3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9.emf"/></Relationships>
</file>

<file path=ppt/drawings/_rels/vmlDrawing3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0.emf"/></Relationships>
</file>

<file path=ppt/drawings/_rels/vmlDrawing3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1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99.emf"/><Relationship Id="rId1" Type="http://schemas.openxmlformats.org/officeDocument/2006/relationships/image" Target="../media/image98.emf"/></Relationships>
</file>

<file path=ppt/drawings/_rels/vmlDrawing3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2.emf"/></Relationships>
</file>

<file path=ppt/drawings/_rels/vmlDrawing35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64.emf"/><Relationship Id="rId1" Type="http://schemas.openxmlformats.org/officeDocument/2006/relationships/image" Target="../media/image563.emf"/></Relationships>
</file>

<file path=ppt/drawings/_rels/vmlDrawing3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5.emf"/></Relationships>
</file>

<file path=ppt/drawings/_rels/vmlDrawing3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6.emf"/></Relationships>
</file>

<file path=ppt/drawings/_rels/vmlDrawing3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7.emf"/></Relationships>
</file>

<file path=ppt/drawings/_rels/vmlDrawing3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8.emf"/></Relationships>
</file>

<file path=ppt/drawings/_rels/vmlDrawing3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9.emf"/></Relationships>
</file>

<file path=ppt/drawings/_rels/vmlDrawing3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0.emf"/></Relationships>
</file>

<file path=ppt/drawings/_rels/vmlDrawing3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1.emf"/></Relationships>
</file>

<file path=ppt/drawings/_rels/vmlDrawing3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2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3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3.emf"/></Relationships>
</file>

<file path=ppt/drawings/_rels/vmlDrawing3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4.emf"/></Relationships>
</file>

<file path=ppt/drawings/_rels/vmlDrawing3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5.emf"/></Relationships>
</file>

<file path=ppt/drawings/_rels/vmlDrawing3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6.emf"/></Relationships>
</file>

<file path=ppt/drawings/_rels/vmlDrawing3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7.emf"/></Relationships>
</file>

<file path=ppt/drawings/_rels/vmlDrawing3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8.emf"/></Relationships>
</file>

<file path=ppt/drawings/_rels/vmlDrawing3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9.emf"/></Relationships>
</file>

<file path=ppt/drawings/_rels/vmlDrawing3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0.emf"/></Relationships>
</file>

<file path=ppt/drawings/_rels/vmlDrawing3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1.emf"/></Relationships>
</file>

<file path=ppt/drawings/_rels/vmlDrawing3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2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3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3.emf"/></Relationships>
</file>

<file path=ppt/drawings/_rels/vmlDrawing3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4.emf"/></Relationships>
</file>

<file path=ppt/drawings/_rels/vmlDrawing3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5.emf"/></Relationships>
</file>

<file path=ppt/drawings/_rels/vmlDrawing3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6.emf"/></Relationships>
</file>

<file path=ppt/drawings/_rels/vmlDrawing3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7.emf"/></Relationships>
</file>

<file path=ppt/drawings/_rels/vmlDrawing3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8.emf"/></Relationships>
</file>

<file path=ppt/drawings/_rels/vmlDrawing3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9.emf"/></Relationships>
</file>

<file path=ppt/drawings/_rels/vmlDrawing3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0.emf"/></Relationships>
</file>

<file path=ppt/drawings/_rels/vmlDrawing3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1.emf"/></Relationships>
</file>

<file path=ppt/drawings/_rels/vmlDrawing3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2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emf"/><Relationship Id="rId1" Type="http://schemas.openxmlformats.org/officeDocument/2006/relationships/image" Target="../media/image102.emf"/></Relationships>
</file>

<file path=ppt/drawings/_rels/vmlDrawing3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3.emf"/></Relationships>
</file>

<file path=ppt/drawings/_rels/vmlDrawing3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4.emf"/></Relationships>
</file>

<file path=ppt/drawings/_rels/vmlDrawing3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5.emf"/></Relationships>
</file>

<file path=ppt/drawings/_rels/vmlDrawing3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6.emf"/></Relationships>
</file>

<file path=ppt/drawings/_rels/vmlDrawing3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7.emf"/></Relationships>
</file>

<file path=ppt/drawings/_rels/vmlDrawing3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8.emf"/></Relationships>
</file>

<file path=ppt/drawings/_rels/vmlDrawing3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9.emf"/></Relationships>
</file>

<file path=ppt/drawings/_rels/vmlDrawing3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0.emf"/></Relationships>
</file>

<file path=ppt/drawings/_rels/vmlDrawing3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1.emf"/></Relationships>
</file>

<file path=ppt/drawings/_rels/vmlDrawing3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2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3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3.emf"/></Relationships>
</file>

<file path=ppt/drawings/_rels/vmlDrawing3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4.emf"/></Relationships>
</file>

<file path=ppt/drawings/_rels/vmlDrawing3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5.emf"/></Relationships>
</file>

<file path=ppt/drawings/_rels/vmlDrawing39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07.emf"/><Relationship Id="rId1" Type="http://schemas.openxmlformats.org/officeDocument/2006/relationships/image" Target="../media/image606.emf"/></Relationships>
</file>

<file path=ppt/drawings/_rels/vmlDrawing3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8.emf"/></Relationships>
</file>

<file path=ppt/drawings/_rels/vmlDrawing3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9.emf"/></Relationships>
</file>

<file path=ppt/drawings/_rels/vmlDrawing3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0.emf"/></Relationships>
</file>

<file path=ppt/drawings/_rels/vmlDrawing3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1.emf"/></Relationships>
</file>

<file path=ppt/drawings/_rels/vmlDrawing3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2.emf"/></Relationships>
</file>

<file path=ppt/drawings/_rels/vmlDrawing3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4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4.emf"/></Relationships>
</file>

<file path=ppt/drawings/_rels/vmlDrawing4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5.emf"/></Relationships>
</file>

<file path=ppt/drawings/_rels/vmlDrawing4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6.emf"/></Relationships>
</file>

<file path=ppt/drawings/_rels/vmlDrawing4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7.emf"/></Relationships>
</file>

<file path=ppt/drawings/_rels/vmlDrawing4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8.emf"/></Relationships>
</file>

<file path=ppt/drawings/_rels/vmlDrawing4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9.emf"/></Relationships>
</file>

<file path=ppt/drawings/_rels/vmlDrawing4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emf"/><Relationship Id="rId1" Type="http://schemas.openxmlformats.org/officeDocument/2006/relationships/image" Target="../media/image106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4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emf"/><Relationship Id="rId1" Type="http://schemas.openxmlformats.org/officeDocument/2006/relationships/image" Target="../media/image11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8.emf"/><Relationship Id="rId1" Type="http://schemas.openxmlformats.org/officeDocument/2006/relationships/image" Target="../media/image117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5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2.emf"/><Relationship Id="rId1" Type="http://schemas.openxmlformats.org/officeDocument/2006/relationships/image" Target="../media/image121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5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7.emf"/><Relationship Id="rId1" Type="http://schemas.openxmlformats.org/officeDocument/2006/relationships/image" Target="../media/image126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emf"/><Relationship Id="rId1" Type="http://schemas.openxmlformats.org/officeDocument/2006/relationships/image" Target="../media/image130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6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6.emf"/><Relationship Id="rId1" Type="http://schemas.openxmlformats.org/officeDocument/2006/relationships/image" Target="../media/image135.emf"/></Relationships>
</file>

<file path=ppt/drawings/_rels/vmlDrawing6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emf"/><Relationship Id="rId1" Type="http://schemas.openxmlformats.org/officeDocument/2006/relationships/image" Target="../media/image137.emf"/></Relationships>
</file>

<file path=ppt/drawings/_rels/vmlDrawing6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emf"/><Relationship Id="rId1" Type="http://schemas.openxmlformats.org/officeDocument/2006/relationships/image" Target="../media/image139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6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3.emf"/><Relationship Id="rId1" Type="http://schemas.openxmlformats.org/officeDocument/2006/relationships/image" Target="../media/image142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7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emf"/><Relationship Id="rId1" Type="http://schemas.openxmlformats.org/officeDocument/2006/relationships/image" Target="../media/image145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7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emf"/><Relationship Id="rId1" Type="http://schemas.openxmlformats.org/officeDocument/2006/relationships/image" Target="../media/image149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1.emf"/></Relationships>
</file>

<file path=ppt/drawings/_rels/vmlDrawing7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3.emf"/><Relationship Id="rId1" Type="http://schemas.openxmlformats.org/officeDocument/2006/relationships/image" Target="../media/image152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4.emf"/></Relationships>
</file>

<file path=ppt/drawings/_rels/vmlDrawing7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6.emf"/><Relationship Id="rId1" Type="http://schemas.openxmlformats.org/officeDocument/2006/relationships/image" Target="../media/image155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7.emf"/></Relationships>
</file>

<file path=ppt/drawings/_rels/vmlDrawing7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image" Target="../media/image159.emf"/><Relationship Id="rId1" Type="http://schemas.openxmlformats.org/officeDocument/2006/relationships/image" Target="../media/image158.emf"/><Relationship Id="rId5" Type="http://schemas.openxmlformats.org/officeDocument/2006/relationships/image" Target="../media/image162.emf"/><Relationship Id="rId4" Type="http://schemas.openxmlformats.org/officeDocument/2006/relationships/image" Target="../media/image161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8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emf"/><Relationship Id="rId7" Type="http://schemas.openxmlformats.org/officeDocument/2006/relationships/image" Target="../media/image169.emf"/><Relationship Id="rId2" Type="http://schemas.openxmlformats.org/officeDocument/2006/relationships/image" Target="../media/image164.emf"/><Relationship Id="rId1" Type="http://schemas.openxmlformats.org/officeDocument/2006/relationships/image" Target="../media/image163.emf"/><Relationship Id="rId6" Type="http://schemas.openxmlformats.org/officeDocument/2006/relationships/image" Target="../media/image168.emf"/><Relationship Id="rId5" Type="http://schemas.openxmlformats.org/officeDocument/2006/relationships/image" Target="../media/image167.emf"/><Relationship Id="rId4" Type="http://schemas.openxmlformats.org/officeDocument/2006/relationships/image" Target="../media/image166.emf"/></Relationships>
</file>

<file path=ppt/drawings/_rels/vmlDrawing8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2" Type="http://schemas.openxmlformats.org/officeDocument/2006/relationships/image" Target="../media/image171.emf"/><Relationship Id="rId1" Type="http://schemas.openxmlformats.org/officeDocument/2006/relationships/image" Target="../media/image170.emf"/><Relationship Id="rId5" Type="http://schemas.openxmlformats.org/officeDocument/2006/relationships/image" Target="../media/image174.emf"/><Relationship Id="rId4" Type="http://schemas.openxmlformats.org/officeDocument/2006/relationships/image" Target="../media/image173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5.emf"/></Relationships>
</file>

<file path=ppt/drawings/_rels/vmlDrawing8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7.emf"/><Relationship Id="rId1" Type="http://schemas.openxmlformats.org/officeDocument/2006/relationships/image" Target="../media/image176.emf"/></Relationships>
</file>

<file path=ppt/drawings/_rels/vmlDrawing8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2" Type="http://schemas.openxmlformats.org/officeDocument/2006/relationships/image" Target="../media/image179.emf"/><Relationship Id="rId1" Type="http://schemas.openxmlformats.org/officeDocument/2006/relationships/image" Target="../media/image178.emf"/></Relationships>
</file>

<file path=ppt/drawings/_rels/vmlDrawing8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3.emf"/><Relationship Id="rId2" Type="http://schemas.openxmlformats.org/officeDocument/2006/relationships/image" Target="../media/image182.emf"/><Relationship Id="rId1" Type="http://schemas.openxmlformats.org/officeDocument/2006/relationships/image" Target="../media/image181.emf"/></Relationships>
</file>

<file path=ppt/drawings/_rels/vmlDrawing8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5.emf"/><Relationship Id="rId1" Type="http://schemas.openxmlformats.org/officeDocument/2006/relationships/image" Target="../media/image184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6.emf"/></Relationships>
</file>

<file path=ppt/drawings/_rels/vmlDrawing8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image" Target="../media/image188.emf"/><Relationship Id="rId1" Type="http://schemas.openxmlformats.org/officeDocument/2006/relationships/image" Target="../media/image187.emf"/></Relationships>
</file>

<file path=ppt/drawings/_rels/vmlDrawing8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1.emf"/><Relationship Id="rId1" Type="http://schemas.openxmlformats.org/officeDocument/2006/relationships/image" Target="../media/image19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2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3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4.emf"/></Relationships>
</file>

<file path=ppt/drawings/_rels/vmlDrawing9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6.emf"/><Relationship Id="rId1" Type="http://schemas.openxmlformats.org/officeDocument/2006/relationships/image" Target="../media/image195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7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8.emf"/></Relationships>
</file>

<file path=ppt/drawings/_rels/vmlDrawing9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emf"/><Relationship Id="rId1" Type="http://schemas.openxmlformats.org/officeDocument/2006/relationships/image" Target="../media/image199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1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2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3.emf"/></Relationships>
</file>

<file path=ppt/media/image1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4761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4D086C2-E209-402E-90C5-D7FF9DDA3C3F}" type="datetimeFigureOut">
              <a:rPr lang="zh-CN" altLang="en-US"/>
              <a:pPr/>
              <a:t>2016/2/21</a:t>
            </a:fld>
            <a:endParaRPr lang="en-US" altLang="zh-CN"/>
          </a:p>
        </p:txBody>
      </p:sp>
      <p:sp>
        <p:nvSpPr>
          <p:cNvPr id="4761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761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761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CN"/>
          </a:p>
        </p:txBody>
      </p:sp>
      <p:sp>
        <p:nvSpPr>
          <p:cNvPr id="4761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FCA64E6-28E1-4B75-A06B-5ABD81D3D27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7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057EE5C-70A2-45A7-B591-E98A465D895A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9AE07F-7C96-4E90-AB09-4746D59B7BAB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9D05CF2-67FC-4358-BE27-C7E92F7F0FB3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732DEA-6BC1-432A-B7B4-BC5465D7986A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45275" y="274638"/>
            <a:ext cx="2062163" cy="6059487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35675" cy="60594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13D4AD9-307B-4480-AF75-5163AB3CA735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28290B-40F1-4C1E-8FB6-DFE329BF179F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B381276-1C10-4768-A0B9-F7DA54384C56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F96E9C-F836-45F6-A57C-1058B6409A7A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1FCD348-E5C0-4317-A9BD-8DEB911AB13A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BFF41C9-623C-40C8-B4BB-198815B6C043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0575" y="935038"/>
            <a:ext cx="3881438" cy="53990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824413" y="935038"/>
            <a:ext cx="3883025" cy="53990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0B4E23-4804-4468-9E2F-FA542984C915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BFF5EB-D147-4419-9A29-891DD85E5742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BD503FD-D2C1-4888-93B1-209118F3F46D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A47F48-BA61-450C-B8CF-372FAD645E80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DCA72E-F9EB-43C3-AA34-1B8B012C7937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024E8F-7E8C-4256-9334-113E0BF4FF54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25DDAC-BC78-406F-B1BF-A22E42AA23C4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F0B9F18-4862-417F-8471-1B76F7DB079D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82A65D-62B8-4B67-8350-BC9526E580C1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9C9EE9-56E7-479E-8C8B-FDDDBEBEB432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F15B885-E843-457F-BD75-1CF6E2513F26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F7CC52-4FFA-4550-B9D8-DDB2F859CF90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487363" y="706438"/>
            <a:ext cx="8510587" cy="5919787"/>
            <a:chOff x="0" y="0"/>
            <a:chExt cx="5361" cy="3729"/>
          </a:xfrm>
        </p:grpSpPr>
        <p:pic>
          <p:nvPicPr>
            <p:cNvPr id="1027" name="矩形 6"/>
            <p:cNvPicPr>
              <a:picLocks noChangeArrowheads="1"/>
            </p:cNvPicPr>
            <p:nvPr/>
          </p:nvPicPr>
          <p:blipFill>
            <a:blip r:embed="rId13"/>
            <a:srcRect/>
            <a:stretch>
              <a:fillRect/>
            </a:stretch>
          </p:blipFill>
          <p:spPr bwMode="auto">
            <a:xfrm>
              <a:off x="0" y="0"/>
              <a:ext cx="5361" cy="37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28" name="Text Box 4"/>
            <p:cNvSpPr txBox="1">
              <a:spLocks noChangeArrowheads="1"/>
            </p:cNvSpPr>
            <p:nvPr/>
          </p:nvSpPr>
          <p:spPr bwMode="auto">
            <a:xfrm>
              <a:off x="78" y="28"/>
              <a:ext cx="5207" cy="35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1029" name="Picture 4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7380288" y="260350"/>
            <a:ext cx="1352550" cy="37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30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90575" y="935038"/>
            <a:ext cx="7916863" cy="539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 smtClean="0"/>
          </a:p>
        </p:txBody>
      </p:sp>
      <p:sp>
        <p:nvSpPr>
          <p:cNvPr id="1031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ECF14A5C-C9BE-495E-B357-6FE334A53607}" type="datetimeFigureOut">
              <a:rPr lang="zh-CN" altLang="en-US"/>
              <a:pPr/>
              <a:t>2016/2/21</a:t>
            </a:fld>
            <a:endParaRPr lang="en-US"/>
          </a:p>
        </p:txBody>
      </p:sp>
      <p:sp>
        <p:nvSpPr>
          <p:cNvPr id="1032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33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BED376EE-72EC-4071-B387-E4388368EC7A}" type="slidenum">
              <a:rPr lang="zh-CN" alt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algn="l" rtl="0" fontAlgn="base">
        <a:lnSpc>
          <a:spcPct val="122000"/>
        </a:lnSpc>
        <a:spcBef>
          <a:spcPct val="0"/>
        </a:spcBef>
        <a:spcAft>
          <a:spcPct val="0"/>
        </a:spcAft>
        <a:buFont typeface="Arial" charset="0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b="1">
          <a:solidFill>
            <a:schemeClr val="tx1"/>
          </a:solidFill>
          <a:latin typeface="+mn-lt"/>
          <a:ea typeface="+mn-ea"/>
        </a:defRPr>
      </a:lvl2pPr>
      <a:lvl3pPr marL="1146175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b="1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5" Type="http://schemas.openxmlformats.org/officeDocument/2006/relationships/oleObject" Target="../embeddings/Microsoft_Word_97_-_2003_Document6.doc"/><Relationship Id="rId4" Type="http://schemas.openxmlformats.org/officeDocument/2006/relationships/slide" Target="slide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9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5.vml"/><Relationship Id="rId4" Type="http://schemas.openxmlformats.org/officeDocument/2006/relationships/image" Target="../media/image12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9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6.vml"/><Relationship Id="rId5" Type="http://schemas.openxmlformats.org/officeDocument/2006/relationships/oleObject" Target="../embeddings/Microsoft_Word_97_-_2003_Document196.doc"/><Relationship Id="rId4" Type="http://schemas.openxmlformats.org/officeDocument/2006/relationships/image" Target="../media/image12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7.vml"/><Relationship Id="rId4" Type="http://schemas.openxmlformats.org/officeDocument/2006/relationships/oleObject" Target="../embeddings/Microsoft_Word_97_-_2003_Document197.doc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9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8.vml"/><Relationship Id="rId4" Type="http://schemas.openxmlformats.org/officeDocument/2006/relationships/image" Target="../media/image12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9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9.vml"/><Relationship Id="rId4" Type="http://schemas.openxmlformats.org/officeDocument/2006/relationships/image" Target="../media/image12.pn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0.vml"/><Relationship Id="rId5" Type="http://schemas.openxmlformats.org/officeDocument/2006/relationships/oleObject" Target="../embeddings/Microsoft_Word_97_-_2003_Document201.doc"/><Relationship Id="rId4" Type="http://schemas.openxmlformats.org/officeDocument/2006/relationships/oleObject" Target="../embeddings/Microsoft_Word_97_-_2003_Document200.doc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1.vml"/><Relationship Id="rId4" Type="http://schemas.openxmlformats.org/officeDocument/2006/relationships/oleObject" Target="../embeddings/Microsoft_Word_97_-_2003_Document202.doc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2.vml"/><Relationship Id="rId4" Type="http://schemas.openxmlformats.org/officeDocument/2006/relationships/oleObject" Target="../embeddings/Microsoft_Word_97_-_2003_Document203.doc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0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3.vml"/><Relationship Id="rId4" Type="http://schemas.openxmlformats.org/officeDocument/2006/relationships/image" Target="../media/image12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0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4.v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5" Type="http://schemas.openxmlformats.org/officeDocument/2006/relationships/oleObject" Target="../embeddings/Microsoft_Word_97_-_2003_Document7.doc"/><Relationship Id="rId4" Type="http://schemas.openxmlformats.org/officeDocument/2006/relationships/slide" Target="slide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5.vml"/><Relationship Id="rId5" Type="http://schemas.openxmlformats.org/officeDocument/2006/relationships/oleObject" Target="../embeddings/Microsoft_Word_97_-_2003_Document207.doc"/><Relationship Id="rId4" Type="http://schemas.openxmlformats.org/officeDocument/2006/relationships/oleObject" Target="../embeddings/Microsoft_Word_97_-_2003_Document206.doc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0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6.vml"/><Relationship Id="rId4" Type="http://schemas.openxmlformats.org/officeDocument/2006/relationships/image" Target="../media/image12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0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7.vml"/><Relationship Id="rId4" Type="http://schemas.openxmlformats.org/officeDocument/2006/relationships/image" Target="../media/image12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8.vml"/><Relationship Id="rId5" Type="http://schemas.openxmlformats.org/officeDocument/2006/relationships/oleObject" Target="../embeddings/Microsoft_Word_97_-_2003_Document211.doc"/><Relationship Id="rId4" Type="http://schemas.openxmlformats.org/officeDocument/2006/relationships/oleObject" Target="../embeddings/Microsoft_Word_97_-_2003_Document210.doc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9.vml"/><Relationship Id="rId4" Type="http://schemas.openxmlformats.org/officeDocument/2006/relationships/oleObject" Target="../embeddings/Microsoft_Word_97_-_2003_Document212.doc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0.vml"/><Relationship Id="rId4" Type="http://schemas.openxmlformats.org/officeDocument/2006/relationships/oleObject" Target="../embeddings/Microsoft_Word_97_-_2003_Document213.doc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1.vml"/><Relationship Id="rId4" Type="http://schemas.openxmlformats.org/officeDocument/2006/relationships/oleObject" Target="../embeddings/Microsoft_Word_97_-_2003_Document214.doc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2.vml"/><Relationship Id="rId4" Type="http://schemas.openxmlformats.org/officeDocument/2006/relationships/oleObject" Target="../embeddings/Microsoft_Word_97_-_2003_Document215.doc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3.vml"/><Relationship Id="rId4" Type="http://schemas.openxmlformats.org/officeDocument/2006/relationships/oleObject" Target="../embeddings/Microsoft_Word_97_-_2003_Document216.doc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1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4.vml"/><Relationship Id="rId5" Type="http://schemas.openxmlformats.org/officeDocument/2006/relationships/oleObject" Target="../embeddings/Microsoft_Word_97_-_2003_Document218.doc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Microsoft_Word_97_-_2003_Document9.doc"/><Relationship Id="rId5" Type="http://schemas.openxmlformats.org/officeDocument/2006/relationships/oleObject" Target="../embeddings/Microsoft_Word_97_-_2003_Document8.doc"/><Relationship Id="rId4" Type="http://schemas.openxmlformats.org/officeDocument/2006/relationships/slide" Target="slide3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1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5.vml"/><Relationship Id="rId4" Type="http://schemas.openxmlformats.org/officeDocument/2006/relationships/image" Target="../media/image12.pn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2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6.vml"/><Relationship Id="rId4" Type="http://schemas.openxmlformats.org/officeDocument/2006/relationships/image" Target="../media/image13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7.vml"/><Relationship Id="rId5" Type="http://schemas.openxmlformats.org/officeDocument/2006/relationships/oleObject" Target="../embeddings/Microsoft_Word_97_-_2003_Document222.doc"/><Relationship Id="rId4" Type="http://schemas.openxmlformats.org/officeDocument/2006/relationships/oleObject" Target="../embeddings/Microsoft_Word_97_-_2003_Document221.doc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8.vml"/><Relationship Id="rId4" Type="http://schemas.openxmlformats.org/officeDocument/2006/relationships/oleObject" Target="../embeddings/Microsoft_Word_97_-_2003_Document223.doc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9.vml"/><Relationship Id="rId4" Type="http://schemas.openxmlformats.org/officeDocument/2006/relationships/oleObject" Target="../embeddings/Microsoft_Word_97_-_2003_Document224.doc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2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0.vml"/><Relationship Id="rId4" Type="http://schemas.openxmlformats.org/officeDocument/2006/relationships/image" Target="../media/image13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2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1.vml"/><Relationship Id="rId4" Type="http://schemas.openxmlformats.org/officeDocument/2006/relationships/image" Target="../media/image13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2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2.vml"/><Relationship Id="rId5" Type="http://schemas.openxmlformats.org/officeDocument/2006/relationships/image" Target="../media/image13.png"/><Relationship Id="rId4" Type="http://schemas.openxmlformats.org/officeDocument/2006/relationships/oleObject" Target="../embeddings/Microsoft_Word_97_-_2003_Document228.doc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2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3.vml"/><Relationship Id="rId4" Type="http://schemas.openxmlformats.org/officeDocument/2006/relationships/oleObject" Target="../embeddings/Microsoft_Word_97_-_2003_Document230.doc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3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4.vml"/><Relationship Id="rId4" Type="http://schemas.openxmlformats.org/officeDocument/2006/relationships/oleObject" Target="../embeddings/Microsoft_Word_97_-_2003_Document232.doc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5" Type="http://schemas.openxmlformats.org/officeDocument/2006/relationships/oleObject" Target="../embeddings/Microsoft_Word_97_-_2003_Document10.doc"/><Relationship Id="rId4" Type="http://schemas.openxmlformats.org/officeDocument/2006/relationships/slide" Target="slide3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3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5.v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3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6.vml"/><Relationship Id="rId4" Type="http://schemas.openxmlformats.org/officeDocument/2006/relationships/oleObject" Target="../embeddings/Microsoft_Word_97_-_2003_Document235.doc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png"/><Relationship Id="rId7" Type="http://schemas.openxmlformats.org/officeDocument/2006/relationships/slide" Target="slide5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5.xml"/><Relationship Id="rId5" Type="http://schemas.openxmlformats.org/officeDocument/2006/relationships/image" Target="../media/image12.png"/><Relationship Id="rId4" Type="http://schemas.openxmlformats.org/officeDocument/2006/relationships/slide" Target="slide27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7.vml"/><Relationship Id="rId5" Type="http://schemas.openxmlformats.org/officeDocument/2006/relationships/oleObject" Target="../embeddings/Microsoft_Word_97_-_2003_Document236.doc"/><Relationship Id="rId4" Type="http://schemas.openxmlformats.org/officeDocument/2006/relationships/slide" Target="slide3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8.vml"/><Relationship Id="rId5" Type="http://schemas.openxmlformats.org/officeDocument/2006/relationships/oleObject" Target="../embeddings/Microsoft_Word_97_-_2003_Document237.doc"/><Relationship Id="rId4" Type="http://schemas.openxmlformats.org/officeDocument/2006/relationships/slide" Target="slide3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9.vml"/><Relationship Id="rId5" Type="http://schemas.openxmlformats.org/officeDocument/2006/relationships/oleObject" Target="../embeddings/Microsoft_Word_97_-_2003_Document238.doc"/><Relationship Id="rId4" Type="http://schemas.openxmlformats.org/officeDocument/2006/relationships/slide" Target="slide3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0.vml"/><Relationship Id="rId5" Type="http://schemas.openxmlformats.org/officeDocument/2006/relationships/oleObject" Target="../embeddings/Microsoft_Word_97_-_2003_Document239.doc"/><Relationship Id="rId4" Type="http://schemas.openxmlformats.org/officeDocument/2006/relationships/slide" Target="slide3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1.vml"/><Relationship Id="rId5" Type="http://schemas.openxmlformats.org/officeDocument/2006/relationships/oleObject" Target="../embeddings/Microsoft_Word_97_-_2003_Document240.doc"/><Relationship Id="rId4" Type="http://schemas.openxmlformats.org/officeDocument/2006/relationships/slide" Target="slide3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2.vml"/><Relationship Id="rId5" Type="http://schemas.openxmlformats.org/officeDocument/2006/relationships/oleObject" Target="../embeddings/Microsoft_Word_97_-_2003_Document241.doc"/><Relationship Id="rId4" Type="http://schemas.openxmlformats.org/officeDocument/2006/relationships/slide" Target="slide3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3.vml"/><Relationship Id="rId6" Type="http://schemas.openxmlformats.org/officeDocument/2006/relationships/oleObject" Target="../embeddings/Microsoft_Word_97_-_2003_Document243.doc"/><Relationship Id="rId5" Type="http://schemas.openxmlformats.org/officeDocument/2006/relationships/oleObject" Target="../embeddings/Microsoft_Word_97_-_2003_Document242.doc"/><Relationship Id="rId4" Type="http://schemas.openxmlformats.org/officeDocument/2006/relationships/slide" Target="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Microsoft_Word_97_-_2003_Document12.doc"/><Relationship Id="rId5" Type="http://schemas.openxmlformats.org/officeDocument/2006/relationships/oleObject" Target="../embeddings/Microsoft_Word_97_-_2003_Document11.doc"/><Relationship Id="rId4" Type="http://schemas.openxmlformats.org/officeDocument/2006/relationships/slide" Target="slide3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4.vml"/><Relationship Id="rId5" Type="http://schemas.openxmlformats.org/officeDocument/2006/relationships/oleObject" Target="../embeddings/Microsoft_Word_97_-_2003_Document244.doc"/><Relationship Id="rId4" Type="http://schemas.openxmlformats.org/officeDocument/2006/relationships/slide" Target="slide3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oleObject" Target="../embeddings/Microsoft_Word_97_-_2003_Document24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5.vml"/><Relationship Id="rId6" Type="http://schemas.openxmlformats.org/officeDocument/2006/relationships/oleObject" Target="../embeddings/Microsoft_Word_97_-_2003_Document246.doc"/><Relationship Id="rId5" Type="http://schemas.openxmlformats.org/officeDocument/2006/relationships/oleObject" Target="../embeddings/Microsoft_Word_97_-_2003_Document245.doc"/><Relationship Id="rId4" Type="http://schemas.openxmlformats.org/officeDocument/2006/relationships/slide" Target="slide3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6.vml"/><Relationship Id="rId5" Type="http://schemas.openxmlformats.org/officeDocument/2006/relationships/oleObject" Target="../embeddings/Microsoft_Word_97_-_2003_Document248.doc"/><Relationship Id="rId4" Type="http://schemas.openxmlformats.org/officeDocument/2006/relationships/slide" Target="slide3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7.vml"/><Relationship Id="rId5" Type="http://schemas.openxmlformats.org/officeDocument/2006/relationships/oleObject" Target="../embeddings/Microsoft_Word_97_-_2003_Document249.doc"/><Relationship Id="rId4" Type="http://schemas.openxmlformats.org/officeDocument/2006/relationships/slide" Target="slide3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8.vml"/><Relationship Id="rId5" Type="http://schemas.openxmlformats.org/officeDocument/2006/relationships/oleObject" Target="../embeddings/Microsoft_Word_97_-_2003_Document250.doc"/><Relationship Id="rId4" Type="http://schemas.openxmlformats.org/officeDocument/2006/relationships/slide" Target="slide3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9.vml"/><Relationship Id="rId5" Type="http://schemas.openxmlformats.org/officeDocument/2006/relationships/oleObject" Target="../embeddings/Microsoft_Word_97_-_2003_Document251.doc"/><Relationship Id="rId4" Type="http://schemas.openxmlformats.org/officeDocument/2006/relationships/slide" Target="slide3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0.vml"/><Relationship Id="rId5" Type="http://schemas.openxmlformats.org/officeDocument/2006/relationships/oleObject" Target="../embeddings/Microsoft_Word_97_-_2003_Document252.doc"/><Relationship Id="rId4" Type="http://schemas.openxmlformats.org/officeDocument/2006/relationships/slide" Target="slide3.xml"/></Relationships>
</file>

<file path=ppt/slides/_rels/slide1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257.doc"/><Relationship Id="rId3" Type="http://schemas.openxmlformats.org/officeDocument/2006/relationships/oleObject" Target="../embeddings/Microsoft_Word_97_-_2003_Document253.doc"/><Relationship Id="rId7" Type="http://schemas.openxmlformats.org/officeDocument/2006/relationships/oleObject" Target="../embeddings/Microsoft_Word_97_-_2003_Document25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1.vml"/><Relationship Id="rId6" Type="http://schemas.openxmlformats.org/officeDocument/2006/relationships/oleObject" Target="../embeddings/Microsoft_Word_97_-_2003_Document255.doc"/><Relationship Id="rId5" Type="http://schemas.openxmlformats.org/officeDocument/2006/relationships/oleObject" Target="../embeddings/Microsoft_Word_97_-_2003_Document254.doc"/><Relationship Id="rId4" Type="http://schemas.openxmlformats.org/officeDocument/2006/relationships/image" Target="../media/image11.png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262.doc"/><Relationship Id="rId3" Type="http://schemas.openxmlformats.org/officeDocument/2006/relationships/oleObject" Target="../embeddings/Microsoft_Word_97_-_2003_Document258.doc"/><Relationship Id="rId7" Type="http://schemas.openxmlformats.org/officeDocument/2006/relationships/oleObject" Target="../embeddings/Microsoft_Word_97_-_2003_Document26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2.vml"/><Relationship Id="rId6" Type="http://schemas.openxmlformats.org/officeDocument/2006/relationships/oleObject" Target="../embeddings/Microsoft_Word_97_-_2003_Document260.doc"/><Relationship Id="rId5" Type="http://schemas.openxmlformats.org/officeDocument/2006/relationships/oleObject" Target="../embeddings/Microsoft_Word_97_-_2003_Document259.doc"/><Relationship Id="rId4" Type="http://schemas.openxmlformats.org/officeDocument/2006/relationships/image" Target="../media/image11.png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6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3.v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5" Type="http://schemas.openxmlformats.org/officeDocument/2006/relationships/oleObject" Target="../embeddings/Microsoft_Word_97_-_2003_Document13.doc"/><Relationship Id="rId4" Type="http://schemas.openxmlformats.org/officeDocument/2006/relationships/slide" Target="slide3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6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4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265.doc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6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5.vml"/><Relationship Id="rId6" Type="http://schemas.openxmlformats.org/officeDocument/2006/relationships/image" Target="../media/image11.png"/><Relationship Id="rId5" Type="http://schemas.openxmlformats.org/officeDocument/2006/relationships/oleObject" Target="../embeddings/Microsoft_Word_97_-_2003_Document268.doc"/><Relationship Id="rId4" Type="http://schemas.openxmlformats.org/officeDocument/2006/relationships/oleObject" Target="../embeddings/Microsoft_Word_97_-_2003_Document267.doc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6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6.vml"/><Relationship Id="rId6" Type="http://schemas.openxmlformats.org/officeDocument/2006/relationships/oleObject" Target="../embeddings/Microsoft_Word_97_-_2003_Document271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270.doc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7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7.vml"/><Relationship Id="rId6" Type="http://schemas.openxmlformats.org/officeDocument/2006/relationships/oleObject" Target="../embeddings/Microsoft_Word_97_-_2003_Document274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273.doc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7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8.vml"/><Relationship Id="rId6" Type="http://schemas.openxmlformats.org/officeDocument/2006/relationships/oleObject" Target="../embeddings/Microsoft_Word_97_-_2003_Document277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276.doc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7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9.vml"/><Relationship Id="rId4" Type="http://schemas.openxmlformats.org/officeDocument/2006/relationships/image" Target="../media/image11.png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7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0.vml"/><Relationship Id="rId4" Type="http://schemas.openxmlformats.org/officeDocument/2006/relationships/image" Target="../media/image11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1.vml"/><Relationship Id="rId5" Type="http://schemas.openxmlformats.org/officeDocument/2006/relationships/oleObject" Target="../embeddings/Microsoft_Word_97_-_2003_Document281.doc"/><Relationship Id="rId4" Type="http://schemas.openxmlformats.org/officeDocument/2006/relationships/oleObject" Target="../embeddings/Microsoft_Word_97_-_2003_Document280.doc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8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2.vml"/><Relationship Id="rId4" Type="http://schemas.openxmlformats.org/officeDocument/2006/relationships/image" Target="../media/image12.png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3.vml"/><Relationship Id="rId5" Type="http://schemas.openxmlformats.org/officeDocument/2006/relationships/oleObject" Target="../embeddings/Microsoft_Word_97_-_2003_Document284.doc"/><Relationship Id="rId4" Type="http://schemas.openxmlformats.org/officeDocument/2006/relationships/oleObject" Target="../embeddings/Microsoft_Word_97_-_2003_Document283.doc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Microsoft_Word_97_-_2003_Document15.doc"/><Relationship Id="rId5" Type="http://schemas.openxmlformats.org/officeDocument/2006/relationships/oleObject" Target="../embeddings/Microsoft_Word_97_-_2003_Document14.doc"/><Relationship Id="rId4" Type="http://schemas.openxmlformats.org/officeDocument/2006/relationships/slide" Target="slide3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4.vml"/><Relationship Id="rId4" Type="http://schemas.openxmlformats.org/officeDocument/2006/relationships/oleObject" Target="../embeddings/Microsoft_Word_97_-_2003_Document285.doc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8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5.vml"/><Relationship Id="rId4" Type="http://schemas.openxmlformats.org/officeDocument/2006/relationships/image" Target="../media/image12.png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8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6.vml"/><Relationship Id="rId6" Type="http://schemas.openxmlformats.org/officeDocument/2006/relationships/oleObject" Target="../embeddings/Microsoft_Word_97_-_2003_Document289.doc"/><Relationship Id="rId5" Type="http://schemas.openxmlformats.org/officeDocument/2006/relationships/oleObject" Target="../embeddings/Microsoft_Word_97_-_2003_Document288.doc"/><Relationship Id="rId4" Type="http://schemas.openxmlformats.org/officeDocument/2006/relationships/image" Target="../media/image12.png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9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7.vml"/><Relationship Id="rId4" Type="http://schemas.openxmlformats.org/officeDocument/2006/relationships/image" Target="../media/image12.png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8.vml"/><Relationship Id="rId4" Type="http://schemas.openxmlformats.org/officeDocument/2006/relationships/oleObject" Target="../embeddings/Microsoft_Word_97_-_2003_Document291.doc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9.vml"/><Relationship Id="rId4" Type="http://schemas.openxmlformats.org/officeDocument/2006/relationships/oleObject" Target="../embeddings/Microsoft_Word_97_-_2003_Document292.doc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0.vml"/><Relationship Id="rId4" Type="http://schemas.openxmlformats.org/officeDocument/2006/relationships/oleObject" Target="../embeddings/Microsoft_Word_97_-_2003_Document293.doc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1.vml"/><Relationship Id="rId4" Type="http://schemas.openxmlformats.org/officeDocument/2006/relationships/oleObject" Target="../embeddings/Microsoft_Word_97_-_2003_Document294.doc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9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2.vml"/><Relationship Id="rId4" Type="http://schemas.openxmlformats.org/officeDocument/2006/relationships/image" Target="../media/image12.png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3.vml"/><Relationship Id="rId4" Type="http://schemas.openxmlformats.org/officeDocument/2006/relationships/oleObject" Target="../embeddings/Microsoft_Word_97_-_2003_Document296.doc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5" Type="http://schemas.openxmlformats.org/officeDocument/2006/relationships/oleObject" Target="../embeddings/Microsoft_Word_97_-_2003_Document16.doc"/><Relationship Id="rId4" Type="http://schemas.openxmlformats.org/officeDocument/2006/relationships/slide" Target="slide3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4.vml"/><Relationship Id="rId4" Type="http://schemas.openxmlformats.org/officeDocument/2006/relationships/oleObject" Target="../embeddings/Microsoft_Word_97_-_2003_Document297.doc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29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5.vml"/><Relationship Id="rId4" Type="http://schemas.openxmlformats.org/officeDocument/2006/relationships/image" Target="../media/image12.png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6.vml"/><Relationship Id="rId4" Type="http://schemas.openxmlformats.org/officeDocument/2006/relationships/oleObject" Target="../embeddings/Microsoft_Word_97_-_2003_Document299.doc"/></Relationships>
</file>

<file path=ppt/slides/_rels/slide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7.vml"/><Relationship Id="rId4" Type="http://schemas.openxmlformats.org/officeDocument/2006/relationships/oleObject" Target="../embeddings/Microsoft_Word_97_-_2003_Document300.doc"/></Relationships>
</file>

<file path=ppt/slides/_rels/slide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8.vml"/><Relationship Id="rId4" Type="http://schemas.openxmlformats.org/officeDocument/2006/relationships/oleObject" Target="../embeddings/Microsoft_Word_97_-_2003_Document301.doc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0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9.vml"/><Relationship Id="rId4" Type="http://schemas.openxmlformats.org/officeDocument/2006/relationships/image" Target="../media/image12.png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0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0.vml"/><Relationship Id="rId4" Type="http://schemas.openxmlformats.org/officeDocument/2006/relationships/image" Target="../media/image13.png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1.vml"/><Relationship Id="rId4" Type="http://schemas.openxmlformats.org/officeDocument/2006/relationships/oleObject" Target="../embeddings/Microsoft_Word_97_-_2003_Document304.doc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2.vml"/><Relationship Id="rId4" Type="http://schemas.openxmlformats.org/officeDocument/2006/relationships/oleObject" Target="../embeddings/Microsoft_Word_97_-_2003_Document305.doc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3.vml"/><Relationship Id="rId4" Type="http://schemas.openxmlformats.org/officeDocument/2006/relationships/oleObject" Target="../embeddings/Microsoft_Word_97_-_2003_Document306.doc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Microsoft_Word_97_-_2003_Document18.doc"/><Relationship Id="rId5" Type="http://schemas.openxmlformats.org/officeDocument/2006/relationships/oleObject" Target="../embeddings/Microsoft_Word_97_-_2003_Document17.doc"/><Relationship Id="rId4" Type="http://schemas.openxmlformats.org/officeDocument/2006/relationships/slide" Target="slide3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0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4.vml"/><Relationship Id="rId4" Type="http://schemas.openxmlformats.org/officeDocument/2006/relationships/image" Target="../media/image13.pn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0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5.vml"/><Relationship Id="rId4" Type="http://schemas.openxmlformats.org/officeDocument/2006/relationships/image" Target="../media/image13.png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0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6.vml"/><Relationship Id="rId4" Type="http://schemas.openxmlformats.org/officeDocument/2006/relationships/oleObject" Target="../embeddings/Microsoft_Word_97_-_2003_Document310.doc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1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7.v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1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8.v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1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9.vml"/></Relationships>
</file>

<file path=ppt/slides/_rels/slide1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png"/><Relationship Id="rId7" Type="http://schemas.openxmlformats.org/officeDocument/2006/relationships/slide" Target="slide5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5.xml"/><Relationship Id="rId5" Type="http://schemas.openxmlformats.org/officeDocument/2006/relationships/image" Target="../media/image12.png"/><Relationship Id="rId4" Type="http://schemas.openxmlformats.org/officeDocument/2006/relationships/slide" Target="slide27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0.vml"/><Relationship Id="rId5" Type="http://schemas.openxmlformats.org/officeDocument/2006/relationships/oleObject" Target="../embeddings/Microsoft_Word_97_-_2003_Document314.doc"/><Relationship Id="rId4" Type="http://schemas.openxmlformats.org/officeDocument/2006/relationships/slide" Target="slide3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1.vml"/><Relationship Id="rId5" Type="http://schemas.openxmlformats.org/officeDocument/2006/relationships/oleObject" Target="../embeddings/Microsoft_Word_97_-_2003_Document315.doc"/><Relationship Id="rId4" Type="http://schemas.openxmlformats.org/officeDocument/2006/relationships/slide" Target="slide3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2.vml"/><Relationship Id="rId5" Type="http://schemas.openxmlformats.org/officeDocument/2006/relationships/oleObject" Target="../embeddings/Microsoft_Word_97_-_2003_Document316.doc"/><Relationship Id="rId4" Type="http://schemas.openxmlformats.org/officeDocument/2006/relationships/slide" Target="slid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5" Type="http://schemas.openxmlformats.org/officeDocument/2006/relationships/oleObject" Target="../embeddings/Microsoft_Word_97_-_2003_Document19.doc"/><Relationship Id="rId4" Type="http://schemas.openxmlformats.org/officeDocument/2006/relationships/slide" Target="slide3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3.vml"/><Relationship Id="rId5" Type="http://schemas.openxmlformats.org/officeDocument/2006/relationships/oleObject" Target="../embeddings/Microsoft_Word_97_-_2003_Document317.doc"/><Relationship Id="rId4" Type="http://schemas.openxmlformats.org/officeDocument/2006/relationships/slide" Target="slide3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4.vml"/><Relationship Id="rId5" Type="http://schemas.openxmlformats.org/officeDocument/2006/relationships/oleObject" Target="../embeddings/Microsoft_Word_97_-_2003_Document318.doc"/><Relationship Id="rId4" Type="http://schemas.openxmlformats.org/officeDocument/2006/relationships/slide" Target="slide3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5.vml"/><Relationship Id="rId5" Type="http://schemas.openxmlformats.org/officeDocument/2006/relationships/oleObject" Target="../embeddings/Microsoft_Word_97_-_2003_Document319.doc"/><Relationship Id="rId4" Type="http://schemas.openxmlformats.org/officeDocument/2006/relationships/slide" Target="slide3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6.vml"/><Relationship Id="rId5" Type="http://schemas.openxmlformats.org/officeDocument/2006/relationships/oleObject" Target="../embeddings/Microsoft_Word_97_-_2003_Document320.doc"/><Relationship Id="rId4" Type="http://schemas.openxmlformats.org/officeDocument/2006/relationships/slide" Target="slide3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7.vml"/><Relationship Id="rId5" Type="http://schemas.openxmlformats.org/officeDocument/2006/relationships/oleObject" Target="../embeddings/Microsoft_Word_97_-_2003_Document321.doc"/><Relationship Id="rId4" Type="http://schemas.openxmlformats.org/officeDocument/2006/relationships/slide" Target="slide3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8.vml"/><Relationship Id="rId6" Type="http://schemas.openxmlformats.org/officeDocument/2006/relationships/oleObject" Target="../embeddings/Microsoft_Word_97_-_2003_Document323.doc"/><Relationship Id="rId5" Type="http://schemas.openxmlformats.org/officeDocument/2006/relationships/oleObject" Target="../embeddings/Microsoft_Word_97_-_2003_Document322.doc"/><Relationship Id="rId4" Type="http://schemas.openxmlformats.org/officeDocument/2006/relationships/slide" Target="slide3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9.vml"/><Relationship Id="rId5" Type="http://schemas.openxmlformats.org/officeDocument/2006/relationships/oleObject" Target="../embeddings/Microsoft_Word_97_-_2003_Document324.doc"/><Relationship Id="rId4" Type="http://schemas.openxmlformats.org/officeDocument/2006/relationships/slide" Target="slide3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0.vml"/><Relationship Id="rId5" Type="http://schemas.openxmlformats.org/officeDocument/2006/relationships/oleObject" Target="../embeddings/Microsoft_Word_97_-_2003_Document325.doc"/><Relationship Id="rId4" Type="http://schemas.openxmlformats.org/officeDocument/2006/relationships/slide" Target="slide3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1.vml"/><Relationship Id="rId5" Type="http://schemas.openxmlformats.org/officeDocument/2006/relationships/oleObject" Target="../embeddings/Microsoft_Word_97_-_2003_Document326.doc"/><Relationship Id="rId4" Type="http://schemas.openxmlformats.org/officeDocument/2006/relationships/slide" Target="slide3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2.vml"/><Relationship Id="rId5" Type="http://schemas.openxmlformats.org/officeDocument/2006/relationships/oleObject" Target="../embeddings/Microsoft_Word_97_-_2003_Document327.doc"/><Relationship Id="rId4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Microsoft_Word_97_-_2003_Document21.doc"/><Relationship Id="rId5" Type="http://schemas.openxmlformats.org/officeDocument/2006/relationships/oleObject" Target="../embeddings/Microsoft_Word_97_-_2003_Document20.doc"/><Relationship Id="rId4" Type="http://schemas.openxmlformats.org/officeDocument/2006/relationships/slide" Target="slide3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3.vml"/><Relationship Id="rId5" Type="http://schemas.openxmlformats.org/officeDocument/2006/relationships/oleObject" Target="../embeddings/Microsoft_Word_97_-_2003_Document328.doc"/><Relationship Id="rId4" Type="http://schemas.openxmlformats.org/officeDocument/2006/relationships/slide" Target="slide3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4.vml"/><Relationship Id="rId5" Type="http://schemas.openxmlformats.org/officeDocument/2006/relationships/oleObject" Target="../embeddings/Microsoft_Word_97_-_2003_Document329.doc"/><Relationship Id="rId4" Type="http://schemas.openxmlformats.org/officeDocument/2006/relationships/slide" Target="slide3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3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5.vml"/><Relationship Id="rId4" Type="http://schemas.openxmlformats.org/officeDocument/2006/relationships/image" Target="../media/image11.png"/></Relationships>
</file>

<file path=ppt/slides/_rels/slide20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335.doc"/><Relationship Id="rId3" Type="http://schemas.openxmlformats.org/officeDocument/2006/relationships/oleObject" Target="../embeddings/Microsoft_Word_97_-_2003_Document331.doc"/><Relationship Id="rId7" Type="http://schemas.openxmlformats.org/officeDocument/2006/relationships/oleObject" Target="../embeddings/Microsoft_Word_97_-_2003_Document33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6.vml"/><Relationship Id="rId6" Type="http://schemas.openxmlformats.org/officeDocument/2006/relationships/oleObject" Target="../embeddings/Microsoft_Word_97_-_2003_Document333.doc"/><Relationship Id="rId11" Type="http://schemas.openxmlformats.org/officeDocument/2006/relationships/oleObject" Target="../embeddings/Microsoft_Word_97_-_2003_Document338.doc"/><Relationship Id="rId5" Type="http://schemas.openxmlformats.org/officeDocument/2006/relationships/oleObject" Target="../embeddings/Microsoft_Word_97_-_2003_Document332.doc"/><Relationship Id="rId10" Type="http://schemas.openxmlformats.org/officeDocument/2006/relationships/oleObject" Target="../embeddings/Microsoft_Word_97_-_2003_Document337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336.doc"/></Relationships>
</file>

<file path=ppt/slides/_rels/slide20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343.doc"/><Relationship Id="rId3" Type="http://schemas.openxmlformats.org/officeDocument/2006/relationships/oleObject" Target="../embeddings/Microsoft_Word_97_-_2003_Document339.doc"/><Relationship Id="rId7" Type="http://schemas.openxmlformats.org/officeDocument/2006/relationships/oleObject" Target="../embeddings/Microsoft_Word_97_-_2003_Document342.doc"/><Relationship Id="rId12" Type="http://schemas.openxmlformats.org/officeDocument/2006/relationships/oleObject" Target="../embeddings/Microsoft_Word_97_-_2003_Document34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7.vml"/><Relationship Id="rId6" Type="http://schemas.openxmlformats.org/officeDocument/2006/relationships/oleObject" Target="../embeddings/Microsoft_Word_97_-_2003_Document341.doc"/><Relationship Id="rId11" Type="http://schemas.openxmlformats.org/officeDocument/2006/relationships/oleObject" Target="../embeddings/Microsoft_Word_97_-_2003_Document346.doc"/><Relationship Id="rId5" Type="http://schemas.openxmlformats.org/officeDocument/2006/relationships/oleObject" Target="../embeddings/Microsoft_Word_97_-_2003_Document340.doc"/><Relationship Id="rId10" Type="http://schemas.openxmlformats.org/officeDocument/2006/relationships/oleObject" Target="../embeddings/Microsoft_Word_97_-_2003_Document345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344.doc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4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8.vml"/><Relationship Id="rId4" Type="http://schemas.openxmlformats.org/officeDocument/2006/relationships/image" Target="../media/image11.png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4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9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350.doc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5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0.vml"/><Relationship Id="rId6" Type="http://schemas.openxmlformats.org/officeDocument/2006/relationships/image" Target="../media/image11.png"/><Relationship Id="rId5" Type="http://schemas.openxmlformats.org/officeDocument/2006/relationships/oleObject" Target="../embeddings/Microsoft_Word_97_-_2003_Document353.doc"/><Relationship Id="rId4" Type="http://schemas.openxmlformats.org/officeDocument/2006/relationships/oleObject" Target="../embeddings/Microsoft_Word_97_-_2003_Document352.doc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5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1.vml"/><Relationship Id="rId6" Type="http://schemas.openxmlformats.org/officeDocument/2006/relationships/oleObject" Target="../embeddings/Microsoft_Word_97_-_2003_Document356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355.doc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5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2.vml"/><Relationship Id="rId6" Type="http://schemas.openxmlformats.org/officeDocument/2006/relationships/oleObject" Target="../embeddings/Microsoft_Word_97_-_2003_Document359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358.doc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5" Type="http://schemas.openxmlformats.org/officeDocument/2006/relationships/oleObject" Target="../embeddings/Microsoft_Word_97_-_2003_Document22.doc"/><Relationship Id="rId4" Type="http://schemas.openxmlformats.org/officeDocument/2006/relationships/slide" Target="slide3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6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3.vml"/><Relationship Id="rId6" Type="http://schemas.openxmlformats.org/officeDocument/2006/relationships/oleObject" Target="../embeddings/Microsoft_Word_97_-_2003_Document362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361.doc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6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4.vml"/><Relationship Id="rId4" Type="http://schemas.openxmlformats.org/officeDocument/2006/relationships/image" Target="../media/image11.png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6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5.vml"/><Relationship Id="rId4" Type="http://schemas.openxmlformats.org/officeDocument/2006/relationships/image" Target="../media/image11.png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6.vml"/><Relationship Id="rId5" Type="http://schemas.openxmlformats.org/officeDocument/2006/relationships/oleObject" Target="../embeddings/Microsoft_Word_97_-_2003_Document366.doc"/><Relationship Id="rId4" Type="http://schemas.openxmlformats.org/officeDocument/2006/relationships/oleObject" Target="../embeddings/Microsoft_Word_97_-_2003_Document365.doc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7.vml"/><Relationship Id="rId4" Type="http://schemas.openxmlformats.org/officeDocument/2006/relationships/oleObject" Target="../embeddings/Microsoft_Word_97_-_2003_Document367.doc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6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8.vml"/><Relationship Id="rId4" Type="http://schemas.openxmlformats.org/officeDocument/2006/relationships/image" Target="../media/image12.png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9.vml"/><Relationship Id="rId5" Type="http://schemas.openxmlformats.org/officeDocument/2006/relationships/oleObject" Target="../embeddings/Microsoft_Word_97_-_2003_Document370.doc"/><Relationship Id="rId4" Type="http://schemas.openxmlformats.org/officeDocument/2006/relationships/oleObject" Target="../embeddings/Microsoft_Word_97_-_2003_Document369.doc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0.vml"/><Relationship Id="rId4" Type="http://schemas.openxmlformats.org/officeDocument/2006/relationships/oleObject" Target="../embeddings/Microsoft_Word_97_-_2003_Document371.doc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7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1.vml"/><Relationship Id="rId4" Type="http://schemas.openxmlformats.org/officeDocument/2006/relationships/image" Target="../media/image12.png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7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2.vml"/><Relationship Id="rId6" Type="http://schemas.openxmlformats.org/officeDocument/2006/relationships/oleObject" Target="../embeddings/Microsoft_Word_97_-_2003_Document375.doc"/><Relationship Id="rId5" Type="http://schemas.openxmlformats.org/officeDocument/2006/relationships/oleObject" Target="../embeddings/Microsoft_Word_97_-_2003_Document374.doc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Microsoft_Word_97_-_2003_Document24.doc"/><Relationship Id="rId5" Type="http://schemas.openxmlformats.org/officeDocument/2006/relationships/oleObject" Target="../embeddings/Microsoft_Word_97_-_2003_Document23.doc"/><Relationship Id="rId4" Type="http://schemas.openxmlformats.org/officeDocument/2006/relationships/slide" Target="slide3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7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3.vml"/><Relationship Id="rId4" Type="http://schemas.openxmlformats.org/officeDocument/2006/relationships/image" Target="../media/image12.png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4.vml"/><Relationship Id="rId4" Type="http://schemas.openxmlformats.org/officeDocument/2006/relationships/oleObject" Target="../embeddings/Microsoft_Word_97_-_2003_Document377.doc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5.vml"/><Relationship Id="rId4" Type="http://schemas.openxmlformats.org/officeDocument/2006/relationships/oleObject" Target="../embeddings/Microsoft_Word_97_-_2003_Document378.doc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6.vml"/><Relationship Id="rId4" Type="http://schemas.openxmlformats.org/officeDocument/2006/relationships/oleObject" Target="../embeddings/Microsoft_Word_97_-_2003_Document379.doc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8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7.vml"/><Relationship Id="rId4" Type="http://schemas.openxmlformats.org/officeDocument/2006/relationships/image" Target="../media/image12.png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8.vml"/><Relationship Id="rId4" Type="http://schemas.openxmlformats.org/officeDocument/2006/relationships/oleObject" Target="../embeddings/Microsoft_Word_97_-_2003_Document381.doc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8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9.vml"/><Relationship Id="rId4" Type="http://schemas.openxmlformats.org/officeDocument/2006/relationships/image" Target="../media/image12.png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0.vml"/><Relationship Id="rId4" Type="http://schemas.openxmlformats.org/officeDocument/2006/relationships/oleObject" Target="../embeddings/Microsoft_Word_97_-_2003_Document383.doc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1.vml"/><Relationship Id="rId4" Type="http://schemas.openxmlformats.org/officeDocument/2006/relationships/oleObject" Target="../embeddings/Microsoft_Word_97_-_2003_Document384.doc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2.vml"/><Relationship Id="rId4" Type="http://schemas.openxmlformats.org/officeDocument/2006/relationships/oleObject" Target="../embeddings/Microsoft_Word_97_-_2003_Document385.doc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5" Type="http://schemas.openxmlformats.org/officeDocument/2006/relationships/oleObject" Target="../embeddings/Microsoft_Word_97_-_2003_Document25.doc"/><Relationship Id="rId4" Type="http://schemas.openxmlformats.org/officeDocument/2006/relationships/slide" Target="slide3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3.vml"/><Relationship Id="rId4" Type="http://schemas.openxmlformats.org/officeDocument/2006/relationships/oleObject" Target="../embeddings/Microsoft_Word_97_-_2003_Document386.doc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8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4.vml"/><Relationship Id="rId4" Type="http://schemas.openxmlformats.org/officeDocument/2006/relationships/image" Target="../media/image12.png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8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5.vml"/><Relationship Id="rId4" Type="http://schemas.openxmlformats.org/officeDocument/2006/relationships/image" Target="../media/image12.png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6.vml"/><Relationship Id="rId4" Type="http://schemas.openxmlformats.org/officeDocument/2006/relationships/oleObject" Target="../embeddings/Microsoft_Word_97_-_2003_Document389.doc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7.vml"/><Relationship Id="rId4" Type="http://schemas.openxmlformats.org/officeDocument/2006/relationships/oleObject" Target="../embeddings/Microsoft_Word_97_-_2003_Document390.doc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8.vml"/><Relationship Id="rId4" Type="http://schemas.openxmlformats.org/officeDocument/2006/relationships/oleObject" Target="../embeddings/Microsoft_Word_97_-_2003_Document391.doc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9.vml"/><Relationship Id="rId4" Type="http://schemas.openxmlformats.org/officeDocument/2006/relationships/oleObject" Target="../embeddings/Microsoft_Word_97_-_2003_Document392.doc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9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0.vml"/><Relationship Id="rId4" Type="http://schemas.openxmlformats.org/officeDocument/2006/relationships/image" Target="../media/image12.png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1.vml"/><Relationship Id="rId4" Type="http://schemas.openxmlformats.org/officeDocument/2006/relationships/oleObject" Target="../embeddings/Microsoft_Word_97_-_2003_Document394.doc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2.vml"/><Relationship Id="rId4" Type="http://schemas.openxmlformats.org/officeDocument/2006/relationships/oleObject" Target="../embeddings/Microsoft_Word_97_-_2003_Document395.doc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30.doc"/><Relationship Id="rId13" Type="http://schemas.openxmlformats.org/officeDocument/2006/relationships/oleObject" Target="../embeddings/Microsoft_Word_97_-_2003_Document35.doc"/><Relationship Id="rId3" Type="http://schemas.openxmlformats.org/officeDocument/2006/relationships/oleObject" Target="../embeddings/Microsoft_Word_97_-_2003_Document26.doc"/><Relationship Id="rId7" Type="http://schemas.openxmlformats.org/officeDocument/2006/relationships/oleObject" Target="../embeddings/Microsoft_Word_97_-_2003_Document29.doc"/><Relationship Id="rId12" Type="http://schemas.openxmlformats.org/officeDocument/2006/relationships/oleObject" Target="../embeddings/Microsoft_Word_97_-_2003_Document3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6" Type="http://schemas.openxmlformats.org/officeDocument/2006/relationships/oleObject" Target="../embeddings/Microsoft_Word_97_-_2003_Document28.doc"/><Relationship Id="rId11" Type="http://schemas.openxmlformats.org/officeDocument/2006/relationships/oleObject" Target="../embeddings/Microsoft_Word_97_-_2003_Document33.doc"/><Relationship Id="rId5" Type="http://schemas.openxmlformats.org/officeDocument/2006/relationships/oleObject" Target="../embeddings/Microsoft_Word_97_-_2003_Document27.doc"/><Relationship Id="rId10" Type="http://schemas.openxmlformats.org/officeDocument/2006/relationships/oleObject" Target="../embeddings/Microsoft_Word_97_-_2003_Document32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31.doc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3.vml"/><Relationship Id="rId4" Type="http://schemas.openxmlformats.org/officeDocument/2006/relationships/oleObject" Target="../embeddings/Microsoft_Word_97_-_2003_Document396.doc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39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4.vml"/><Relationship Id="rId4" Type="http://schemas.openxmlformats.org/officeDocument/2006/relationships/image" Target="../media/image12.png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5.vml"/><Relationship Id="rId4" Type="http://schemas.openxmlformats.org/officeDocument/2006/relationships/oleObject" Target="../embeddings/Microsoft_Word_97_-_2003_Document398.doc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6.vml"/><Relationship Id="rId4" Type="http://schemas.openxmlformats.org/officeDocument/2006/relationships/oleObject" Target="../embeddings/Microsoft_Word_97_-_2003_Document399.doc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7.vml"/><Relationship Id="rId4" Type="http://schemas.openxmlformats.org/officeDocument/2006/relationships/oleObject" Target="../embeddings/Microsoft_Word_97_-_2003_Document400.doc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8.vml"/><Relationship Id="rId4" Type="http://schemas.openxmlformats.org/officeDocument/2006/relationships/oleObject" Target="../embeddings/Microsoft_Word_97_-_2003_Document401.doc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0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9.vml"/><Relationship Id="rId4" Type="http://schemas.openxmlformats.org/officeDocument/2006/relationships/image" Target="../media/image13.png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0.vml"/><Relationship Id="rId4" Type="http://schemas.openxmlformats.org/officeDocument/2006/relationships/oleObject" Target="../embeddings/Microsoft_Word_97_-_2003_Document403.doc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1.vml"/><Relationship Id="rId4" Type="http://schemas.openxmlformats.org/officeDocument/2006/relationships/oleObject" Target="../embeddings/Microsoft_Word_97_-_2003_Document404.doc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2.vml"/><Relationship Id="rId4" Type="http://schemas.openxmlformats.org/officeDocument/2006/relationships/oleObject" Target="../embeddings/Microsoft_Word_97_-_2003_Document405.doc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40.doc"/><Relationship Id="rId13" Type="http://schemas.openxmlformats.org/officeDocument/2006/relationships/oleObject" Target="../embeddings/Microsoft_Word_97_-_2003_Document45.doc"/><Relationship Id="rId3" Type="http://schemas.openxmlformats.org/officeDocument/2006/relationships/oleObject" Target="../embeddings/Microsoft_Word_97_-_2003_Document36.doc"/><Relationship Id="rId7" Type="http://schemas.openxmlformats.org/officeDocument/2006/relationships/oleObject" Target="../embeddings/Microsoft_Word_97_-_2003_Document39.doc"/><Relationship Id="rId12" Type="http://schemas.openxmlformats.org/officeDocument/2006/relationships/oleObject" Target="../embeddings/Microsoft_Word_97_-_2003_Document4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6" Type="http://schemas.openxmlformats.org/officeDocument/2006/relationships/oleObject" Target="../embeddings/Microsoft_Word_97_-_2003_Document38.doc"/><Relationship Id="rId11" Type="http://schemas.openxmlformats.org/officeDocument/2006/relationships/oleObject" Target="../embeddings/Microsoft_Word_97_-_2003_Document43.doc"/><Relationship Id="rId5" Type="http://schemas.openxmlformats.org/officeDocument/2006/relationships/oleObject" Target="../embeddings/Microsoft_Word_97_-_2003_Document37.doc"/><Relationship Id="rId10" Type="http://schemas.openxmlformats.org/officeDocument/2006/relationships/oleObject" Target="../embeddings/Microsoft_Word_97_-_2003_Document42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41.doc"/><Relationship Id="rId14" Type="http://schemas.openxmlformats.org/officeDocument/2006/relationships/oleObject" Target="../embeddings/Microsoft_Word_97_-_2003_Document46.doc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0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3.vml"/><Relationship Id="rId4" Type="http://schemas.openxmlformats.org/officeDocument/2006/relationships/image" Target="../media/image13.png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0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4.vml"/><Relationship Id="rId4" Type="http://schemas.openxmlformats.org/officeDocument/2006/relationships/image" Target="../media/image13.png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0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5.vml"/><Relationship Id="rId4" Type="http://schemas.openxmlformats.org/officeDocument/2006/relationships/oleObject" Target="../embeddings/Microsoft_Word_97_-_2003_Document409.doc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1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6.vml"/><Relationship Id="rId4" Type="http://schemas.openxmlformats.org/officeDocument/2006/relationships/oleObject" Target="../embeddings/Microsoft_Word_97_-_2003_Document411.doc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1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7.v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1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8.vml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1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9.v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1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0.v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1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1.v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1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2.v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51.doc"/><Relationship Id="rId3" Type="http://schemas.openxmlformats.org/officeDocument/2006/relationships/oleObject" Target="../embeddings/Microsoft_Word_97_-_2003_Document47.doc"/><Relationship Id="rId7" Type="http://schemas.openxmlformats.org/officeDocument/2006/relationships/oleObject" Target="../embeddings/Microsoft_Word_97_-_2003_Document5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Microsoft_Word_97_-_2003_Document49.doc"/><Relationship Id="rId5" Type="http://schemas.openxmlformats.org/officeDocument/2006/relationships/oleObject" Target="../embeddings/Microsoft_Word_97_-_2003_Document48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52.doc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1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3.vml"/><Relationship Id="rId4" Type="http://schemas.openxmlformats.org/officeDocument/2006/relationships/oleObject" Target="../embeddings/Microsoft_Word_97_-_2003_Document419.doc"/></Relationships>
</file>

<file path=ppt/slides/_rels/slide2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png"/><Relationship Id="rId7" Type="http://schemas.openxmlformats.org/officeDocument/2006/relationships/slide" Target="slide5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5.xml"/><Relationship Id="rId5" Type="http://schemas.openxmlformats.org/officeDocument/2006/relationships/image" Target="../media/image12.png"/><Relationship Id="rId4" Type="http://schemas.openxmlformats.org/officeDocument/2006/relationships/slide" Target="slide27.xml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4.vml"/><Relationship Id="rId5" Type="http://schemas.openxmlformats.org/officeDocument/2006/relationships/oleObject" Target="../embeddings/Microsoft_Word_97_-_2003_Document420.doc"/><Relationship Id="rId4" Type="http://schemas.openxmlformats.org/officeDocument/2006/relationships/slide" Target="slide3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5.vml"/><Relationship Id="rId5" Type="http://schemas.openxmlformats.org/officeDocument/2006/relationships/oleObject" Target="../embeddings/Microsoft_Word_97_-_2003_Document421.doc"/><Relationship Id="rId4" Type="http://schemas.openxmlformats.org/officeDocument/2006/relationships/slide" Target="slide3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6.vml"/><Relationship Id="rId6" Type="http://schemas.openxmlformats.org/officeDocument/2006/relationships/oleObject" Target="../embeddings/Microsoft_Word_97_-_2003_Document423.doc"/><Relationship Id="rId5" Type="http://schemas.openxmlformats.org/officeDocument/2006/relationships/oleObject" Target="../embeddings/Microsoft_Word_97_-_2003_Document422.doc"/><Relationship Id="rId4" Type="http://schemas.openxmlformats.org/officeDocument/2006/relationships/slide" Target="slide3.xml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7.vml"/><Relationship Id="rId5" Type="http://schemas.openxmlformats.org/officeDocument/2006/relationships/oleObject" Target="../embeddings/Microsoft_Word_97_-_2003_Document424.doc"/><Relationship Id="rId4" Type="http://schemas.openxmlformats.org/officeDocument/2006/relationships/slide" Target="slide3.xml"/></Relationships>
</file>

<file path=ppt/slides/_rels/slide26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429.doc"/><Relationship Id="rId3" Type="http://schemas.openxmlformats.org/officeDocument/2006/relationships/oleObject" Target="../embeddings/Microsoft_Word_97_-_2003_Document425.doc"/><Relationship Id="rId7" Type="http://schemas.openxmlformats.org/officeDocument/2006/relationships/oleObject" Target="../embeddings/Microsoft_Word_97_-_2003_Document42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8.vml"/><Relationship Id="rId6" Type="http://schemas.openxmlformats.org/officeDocument/2006/relationships/oleObject" Target="../embeddings/Microsoft_Word_97_-_2003_Document427.doc"/><Relationship Id="rId5" Type="http://schemas.openxmlformats.org/officeDocument/2006/relationships/oleObject" Target="../embeddings/Microsoft_Word_97_-_2003_Document426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430.doc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31.doc"/><Relationship Id="rId7" Type="http://schemas.openxmlformats.org/officeDocument/2006/relationships/oleObject" Target="../embeddings/Microsoft_Word_97_-_2003_Document43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9.vml"/><Relationship Id="rId6" Type="http://schemas.openxmlformats.org/officeDocument/2006/relationships/oleObject" Target="../embeddings/Microsoft_Word_97_-_2003_Document433.doc"/><Relationship Id="rId5" Type="http://schemas.openxmlformats.org/officeDocument/2006/relationships/oleObject" Target="../embeddings/Microsoft_Word_97_-_2003_Document432.doc"/><Relationship Id="rId4" Type="http://schemas.openxmlformats.org/officeDocument/2006/relationships/image" Target="../media/image11.png"/></Relationships>
</file>

<file path=ppt/slides/_rels/slide26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439.doc"/><Relationship Id="rId3" Type="http://schemas.openxmlformats.org/officeDocument/2006/relationships/oleObject" Target="../embeddings/Microsoft_Word_97_-_2003_Document435.doc"/><Relationship Id="rId7" Type="http://schemas.openxmlformats.org/officeDocument/2006/relationships/oleObject" Target="../embeddings/Microsoft_Word_97_-_2003_Document43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0.vml"/><Relationship Id="rId6" Type="http://schemas.openxmlformats.org/officeDocument/2006/relationships/oleObject" Target="../embeddings/Microsoft_Word_97_-_2003_Document437.doc"/><Relationship Id="rId5" Type="http://schemas.openxmlformats.org/officeDocument/2006/relationships/oleObject" Target="../embeddings/Microsoft_Word_97_-_2003_Document436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440.doc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4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1.v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57.doc"/><Relationship Id="rId13" Type="http://schemas.openxmlformats.org/officeDocument/2006/relationships/oleObject" Target="../embeddings/Microsoft_Word_97_-_2003_Document62.doc"/><Relationship Id="rId3" Type="http://schemas.openxmlformats.org/officeDocument/2006/relationships/oleObject" Target="../embeddings/Microsoft_Word_97_-_2003_Document53.doc"/><Relationship Id="rId7" Type="http://schemas.openxmlformats.org/officeDocument/2006/relationships/oleObject" Target="../embeddings/Microsoft_Word_97_-_2003_Document56.doc"/><Relationship Id="rId12" Type="http://schemas.openxmlformats.org/officeDocument/2006/relationships/oleObject" Target="../embeddings/Microsoft_Word_97_-_2003_Document61.doc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Microsoft_Word_97_-_2003_Document65.doc"/><Relationship Id="rId1" Type="http://schemas.openxmlformats.org/officeDocument/2006/relationships/vmlDrawing" Target="../drawings/vmlDrawing23.vml"/><Relationship Id="rId6" Type="http://schemas.openxmlformats.org/officeDocument/2006/relationships/oleObject" Target="../embeddings/Microsoft_Word_97_-_2003_Document55.doc"/><Relationship Id="rId11" Type="http://schemas.openxmlformats.org/officeDocument/2006/relationships/oleObject" Target="../embeddings/Microsoft_Word_97_-_2003_Document60.doc"/><Relationship Id="rId5" Type="http://schemas.openxmlformats.org/officeDocument/2006/relationships/oleObject" Target="../embeddings/Microsoft_Word_97_-_2003_Document54.doc"/><Relationship Id="rId15" Type="http://schemas.openxmlformats.org/officeDocument/2006/relationships/oleObject" Target="../embeddings/Microsoft_Word_97_-_2003_Document64.doc"/><Relationship Id="rId10" Type="http://schemas.openxmlformats.org/officeDocument/2006/relationships/oleObject" Target="../embeddings/Microsoft_Word_97_-_2003_Document59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58.doc"/><Relationship Id="rId14" Type="http://schemas.openxmlformats.org/officeDocument/2006/relationships/oleObject" Target="../embeddings/Microsoft_Word_97_-_2003_Document63.doc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4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2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443.doc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4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3.vml"/><Relationship Id="rId6" Type="http://schemas.openxmlformats.org/officeDocument/2006/relationships/image" Target="../media/image11.png"/><Relationship Id="rId5" Type="http://schemas.openxmlformats.org/officeDocument/2006/relationships/oleObject" Target="../embeddings/Microsoft_Word_97_-_2003_Document446.doc"/><Relationship Id="rId4" Type="http://schemas.openxmlformats.org/officeDocument/2006/relationships/oleObject" Target="../embeddings/Microsoft_Word_97_-_2003_Document445.doc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4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4.vml"/><Relationship Id="rId6" Type="http://schemas.openxmlformats.org/officeDocument/2006/relationships/oleObject" Target="../embeddings/Microsoft_Word_97_-_2003_Document449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448.doc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5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5.vml"/><Relationship Id="rId4" Type="http://schemas.openxmlformats.org/officeDocument/2006/relationships/image" Target="../media/image11.png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5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6.vml"/><Relationship Id="rId5" Type="http://schemas.openxmlformats.org/officeDocument/2006/relationships/oleObject" Target="../embeddings/Microsoft_Word_97_-_2003_Document452.doc"/><Relationship Id="rId4" Type="http://schemas.openxmlformats.org/officeDocument/2006/relationships/image" Target="../media/image11.png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5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7.vml"/><Relationship Id="rId6" Type="http://schemas.openxmlformats.org/officeDocument/2006/relationships/oleObject" Target="../embeddings/Microsoft_Word_97_-_2003_Document455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454.doc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5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8.vml"/><Relationship Id="rId4" Type="http://schemas.openxmlformats.org/officeDocument/2006/relationships/image" Target="../media/image11.png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9.vml"/><Relationship Id="rId5" Type="http://schemas.openxmlformats.org/officeDocument/2006/relationships/oleObject" Target="../embeddings/Microsoft_Word_97_-_2003_Document458.doc"/><Relationship Id="rId4" Type="http://schemas.openxmlformats.org/officeDocument/2006/relationships/oleObject" Target="../embeddings/Microsoft_Word_97_-_2003_Document457.doc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5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0.vml"/><Relationship Id="rId4" Type="http://schemas.openxmlformats.org/officeDocument/2006/relationships/image" Target="../media/image12.png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1.vml"/><Relationship Id="rId5" Type="http://schemas.openxmlformats.org/officeDocument/2006/relationships/oleObject" Target="../embeddings/Microsoft_Word_97_-_2003_Document461.doc"/><Relationship Id="rId4" Type="http://schemas.openxmlformats.org/officeDocument/2006/relationships/oleObject" Target="../embeddings/Microsoft_Word_97_-_2003_Document460.doc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6.doc"/><Relationship Id="rId7" Type="http://schemas.openxmlformats.org/officeDocument/2006/relationships/oleObject" Target="../embeddings/Microsoft_Word_97_-_2003_Document6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6" Type="http://schemas.openxmlformats.org/officeDocument/2006/relationships/oleObject" Target="../embeddings/Microsoft_Word_97_-_2003_Document68.doc"/><Relationship Id="rId5" Type="http://schemas.openxmlformats.org/officeDocument/2006/relationships/oleObject" Target="../embeddings/Microsoft_Word_97_-_2003_Document67.doc"/><Relationship Id="rId4" Type="http://schemas.openxmlformats.org/officeDocument/2006/relationships/image" Target="../media/image11.png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2.vml"/><Relationship Id="rId4" Type="http://schemas.openxmlformats.org/officeDocument/2006/relationships/oleObject" Target="../embeddings/Microsoft_Word_97_-_2003_Document462.doc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6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3.vml"/><Relationship Id="rId4" Type="http://schemas.openxmlformats.org/officeDocument/2006/relationships/image" Target="../media/image12.png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6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4.vml"/><Relationship Id="rId4" Type="http://schemas.openxmlformats.org/officeDocument/2006/relationships/image" Target="../media/image12.png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5.vml"/><Relationship Id="rId5" Type="http://schemas.openxmlformats.org/officeDocument/2006/relationships/oleObject" Target="../embeddings/Microsoft_Word_97_-_2003_Document466.doc"/><Relationship Id="rId4" Type="http://schemas.openxmlformats.org/officeDocument/2006/relationships/oleObject" Target="../embeddings/Microsoft_Word_97_-_2003_Document465.doc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6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6.vml"/><Relationship Id="rId4" Type="http://schemas.openxmlformats.org/officeDocument/2006/relationships/image" Target="../media/image12.png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7.vml"/><Relationship Id="rId4" Type="http://schemas.openxmlformats.org/officeDocument/2006/relationships/oleObject" Target="../embeddings/Microsoft_Word_97_-_2003_Document468.doc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8.vml"/><Relationship Id="rId4" Type="http://schemas.openxmlformats.org/officeDocument/2006/relationships/oleObject" Target="../embeddings/Microsoft_Word_97_-_2003_Document469.doc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9.vml"/><Relationship Id="rId4" Type="http://schemas.openxmlformats.org/officeDocument/2006/relationships/oleObject" Target="../embeddings/Microsoft_Word_97_-_2003_Document470.doc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7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0.vml"/><Relationship Id="rId4" Type="http://schemas.openxmlformats.org/officeDocument/2006/relationships/image" Target="../media/image12.png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1.vml"/><Relationship Id="rId5" Type="http://schemas.openxmlformats.org/officeDocument/2006/relationships/oleObject" Target="../embeddings/Microsoft_Word_97_-_2003_Document473.doc"/><Relationship Id="rId4" Type="http://schemas.openxmlformats.org/officeDocument/2006/relationships/oleObject" Target="../embeddings/Microsoft_Word_97_-_2003_Document472.doc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74.doc"/><Relationship Id="rId3" Type="http://schemas.openxmlformats.org/officeDocument/2006/relationships/oleObject" Target="../embeddings/Microsoft_Word_97_-_2003_Document70.doc"/><Relationship Id="rId7" Type="http://schemas.openxmlformats.org/officeDocument/2006/relationships/oleObject" Target="../embeddings/Microsoft_Word_97_-_2003_Document7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6" Type="http://schemas.openxmlformats.org/officeDocument/2006/relationships/oleObject" Target="../embeddings/Microsoft_Word_97_-_2003_Document72.doc"/><Relationship Id="rId5" Type="http://schemas.openxmlformats.org/officeDocument/2006/relationships/oleObject" Target="../embeddings/Microsoft_Word_97_-_2003_Document71.doc"/><Relationship Id="rId4" Type="http://schemas.openxmlformats.org/officeDocument/2006/relationships/image" Target="../media/image11.png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7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2.vml"/><Relationship Id="rId4" Type="http://schemas.openxmlformats.org/officeDocument/2006/relationships/image" Target="../media/image12.png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3.vml"/><Relationship Id="rId4" Type="http://schemas.openxmlformats.org/officeDocument/2006/relationships/oleObject" Target="../embeddings/Microsoft_Word_97_-_2003_Document475.doc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4.vml"/><Relationship Id="rId4" Type="http://schemas.openxmlformats.org/officeDocument/2006/relationships/oleObject" Target="../embeddings/Microsoft_Word_97_-_2003_Document476.doc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5.vml"/><Relationship Id="rId4" Type="http://schemas.openxmlformats.org/officeDocument/2006/relationships/oleObject" Target="../embeddings/Microsoft_Word_97_-_2003_Document477.doc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6.vml"/><Relationship Id="rId4" Type="http://schemas.openxmlformats.org/officeDocument/2006/relationships/oleObject" Target="../embeddings/Microsoft_Word_97_-_2003_Document478.doc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7.vml"/><Relationship Id="rId4" Type="http://schemas.openxmlformats.org/officeDocument/2006/relationships/oleObject" Target="../embeddings/Microsoft_Word_97_-_2003_Document479.doc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8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8.vml"/><Relationship Id="rId4" Type="http://schemas.openxmlformats.org/officeDocument/2006/relationships/image" Target="../media/image12.png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8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9.vml"/><Relationship Id="rId5" Type="http://schemas.openxmlformats.org/officeDocument/2006/relationships/oleObject" Target="../embeddings/Microsoft_Word_97_-_2003_Document482.doc"/><Relationship Id="rId4" Type="http://schemas.openxmlformats.org/officeDocument/2006/relationships/image" Target="../media/image13.png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0.vml"/><Relationship Id="rId4" Type="http://schemas.openxmlformats.org/officeDocument/2006/relationships/oleObject" Target="../embeddings/Microsoft_Word_97_-_2003_Document483.doc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1.vml"/><Relationship Id="rId4" Type="http://schemas.openxmlformats.org/officeDocument/2006/relationships/oleObject" Target="../embeddings/Microsoft_Word_97_-_2003_Document484.doc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7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11.png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8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2.vml"/><Relationship Id="rId5" Type="http://schemas.openxmlformats.org/officeDocument/2006/relationships/oleObject" Target="../embeddings/Microsoft_Word_97_-_2003_Document486.doc"/><Relationship Id="rId4" Type="http://schemas.openxmlformats.org/officeDocument/2006/relationships/image" Target="../media/image13.png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8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3.vml"/><Relationship Id="rId4" Type="http://schemas.openxmlformats.org/officeDocument/2006/relationships/image" Target="../media/image13.png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8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4.vml"/><Relationship Id="rId5" Type="http://schemas.openxmlformats.org/officeDocument/2006/relationships/oleObject" Target="../embeddings/Microsoft_Word_97_-_2003_Document490.doc"/><Relationship Id="rId4" Type="http://schemas.openxmlformats.org/officeDocument/2006/relationships/oleObject" Target="../embeddings/Microsoft_Word_97_-_2003_Document489.doc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9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5.vml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9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6.vml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9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7.vml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49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8.vml"/></Relationships>
</file>

<file path=ppt/slides/_rels/slide3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png"/><Relationship Id="rId7" Type="http://schemas.openxmlformats.org/officeDocument/2006/relationships/slide" Target="slide398.xml"/><Relationship Id="rId2" Type="http://schemas.openxmlformats.org/officeDocument/2006/relationships/slide" Target="slide309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38.xml"/><Relationship Id="rId5" Type="http://schemas.openxmlformats.org/officeDocument/2006/relationships/image" Target="../media/image12.png"/><Relationship Id="rId4" Type="http://schemas.openxmlformats.org/officeDocument/2006/relationships/slide" Target="slide331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9.vml"/><Relationship Id="rId5" Type="http://schemas.openxmlformats.org/officeDocument/2006/relationships/oleObject" Target="../embeddings/Microsoft_Word_97_-_2003_Document495.doc"/><Relationship Id="rId4" Type="http://schemas.openxmlformats.org/officeDocument/2006/relationships/slide" Target="slide309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0.vml"/><Relationship Id="rId5" Type="http://schemas.openxmlformats.org/officeDocument/2006/relationships/oleObject" Target="../embeddings/Microsoft_Word_97_-_2003_Document496.doc"/><Relationship Id="rId4" Type="http://schemas.openxmlformats.org/officeDocument/2006/relationships/slide" Target="slide30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7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77.doc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1.vml"/><Relationship Id="rId5" Type="http://schemas.openxmlformats.org/officeDocument/2006/relationships/oleObject" Target="../embeddings/Microsoft_Word_97_-_2003_Document497.doc"/><Relationship Id="rId4" Type="http://schemas.openxmlformats.org/officeDocument/2006/relationships/slide" Target="slide309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2.vml"/><Relationship Id="rId5" Type="http://schemas.openxmlformats.org/officeDocument/2006/relationships/oleObject" Target="../embeddings/Microsoft_Word_97_-_2003_Document498.doc"/><Relationship Id="rId4" Type="http://schemas.openxmlformats.org/officeDocument/2006/relationships/slide" Target="slide309.xml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3.vml"/><Relationship Id="rId5" Type="http://schemas.openxmlformats.org/officeDocument/2006/relationships/oleObject" Target="../embeddings/Microsoft_Word_97_-_2003_Document499.doc"/><Relationship Id="rId4" Type="http://schemas.openxmlformats.org/officeDocument/2006/relationships/slide" Target="slide309.xml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4.vml"/><Relationship Id="rId5" Type="http://schemas.openxmlformats.org/officeDocument/2006/relationships/oleObject" Target="../embeddings/Microsoft_Word_97_-_2003_Document500.doc"/><Relationship Id="rId4" Type="http://schemas.openxmlformats.org/officeDocument/2006/relationships/slide" Target="slide309.xml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5.vml"/><Relationship Id="rId6" Type="http://schemas.openxmlformats.org/officeDocument/2006/relationships/oleObject" Target="../embeddings/Microsoft_Word_97_-_2003_Document502.doc"/><Relationship Id="rId5" Type="http://schemas.openxmlformats.org/officeDocument/2006/relationships/oleObject" Target="../embeddings/Microsoft_Word_97_-_2003_Document501.doc"/><Relationship Id="rId4" Type="http://schemas.openxmlformats.org/officeDocument/2006/relationships/slide" Target="slide309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6.vml"/><Relationship Id="rId5" Type="http://schemas.openxmlformats.org/officeDocument/2006/relationships/oleObject" Target="../embeddings/Microsoft_Word_97_-_2003_Document503.doc"/><Relationship Id="rId4" Type="http://schemas.openxmlformats.org/officeDocument/2006/relationships/slide" Target="slide309.xml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7.vml"/><Relationship Id="rId5" Type="http://schemas.openxmlformats.org/officeDocument/2006/relationships/oleObject" Target="../embeddings/Microsoft_Word_97_-_2003_Document504.doc"/><Relationship Id="rId4" Type="http://schemas.openxmlformats.org/officeDocument/2006/relationships/slide" Target="slide309.xml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8.vml"/><Relationship Id="rId5" Type="http://schemas.openxmlformats.org/officeDocument/2006/relationships/oleObject" Target="../embeddings/Microsoft_Word_97_-_2003_Document505.doc"/><Relationship Id="rId4" Type="http://schemas.openxmlformats.org/officeDocument/2006/relationships/slide" Target="slide309.xml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9.vml"/><Relationship Id="rId5" Type="http://schemas.openxmlformats.org/officeDocument/2006/relationships/oleObject" Target="../embeddings/Microsoft_Word_97_-_2003_Document506.doc"/><Relationship Id="rId4" Type="http://schemas.openxmlformats.org/officeDocument/2006/relationships/slide" Target="slide309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0.vml"/><Relationship Id="rId5" Type="http://schemas.openxmlformats.org/officeDocument/2006/relationships/oleObject" Target="../embeddings/Microsoft_Word_97_-_2003_Document507.doc"/><Relationship Id="rId4" Type="http://schemas.openxmlformats.org/officeDocument/2006/relationships/slide" Target="slide30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7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11.png"/><Relationship Id="rId5" Type="http://schemas.openxmlformats.org/officeDocument/2006/relationships/oleObject" Target="../embeddings/Microsoft_Word_97_-_2003_Document80.doc"/><Relationship Id="rId4" Type="http://schemas.openxmlformats.org/officeDocument/2006/relationships/oleObject" Target="../embeddings/Microsoft_Word_97_-_2003_Document79.doc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1.vml"/><Relationship Id="rId5" Type="http://schemas.openxmlformats.org/officeDocument/2006/relationships/oleObject" Target="../embeddings/Microsoft_Word_97_-_2003_Document508.doc"/><Relationship Id="rId4" Type="http://schemas.openxmlformats.org/officeDocument/2006/relationships/slide" Target="slide309.xml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2.vml"/><Relationship Id="rId5" Type="http://schemas.openxmlformats.org/officeDocument/2006/relationships/oleObject" Target="../embeddings/Microsoft_Word_97_-_2003_Document509.doc"/><Relationship Id="rId4" Type="http://schemas.openxmlformats.org/officeDocument/2006/relationships/slide" Target="slide309.xml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3.vml"/><Relationship Id="rId5" Type="http://schemas.openxmlformats.org/officeDocument/2006/relationships/oleObject" Target="../embeddings/Microsoft_Word_97_-_2003_Document510.doc"/><Relationship Id="rId4" Type="http://schemas.openxmlformats.org/officeDocument/2006/relationships/slide" Target="slide309.xml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4.vml"/><Relationship Id="rId5" Type="http://schemas.openxmlformats.org/officeDocument/2006/relationships/oleObject" Target="../embeddings/Microsoft_Word_97_-_2003_Document511.doc"/><Relationship Id="rId4" Type="http://schemas.openxmlformats.org/officeDocument/2006/relationships/slide" Target="slide309.xml"/></Relationships>
</file>

<file path=ppt/slides/_rels/slide3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516.doc"/><Relationship Id="rId3" Type="http://schemas.openxmlformats.org/officeDocument/2006/relationships/oleObject" Target="../embeddings/Microsoft_Word_97_-_2003_Document512.doc"/><Relationship Id="rId7" Type="http://schemas.openxmlformats.org/officeDocument/2006/relationships/oleObject" Target="../embeddings/Microsoft_Word_97_-_2003_Document51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5.vml"/><Relationship Id="rId6" Type="http://schemas.openxmlformats.org/officeDocument/2006/relationships/oleObject" Target="../embeddings/Microsoft_Word_97_-_2003_Document514.doc"/><Relationship Id="rId5" Type="http://schemas.openxmlformats.org/officeDocument/2006/relationships/oleObject" Target="../embeddings/Microsoft_Word_97_-_2003_Document513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517.doc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1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6.vml"/><Relationship Id="rId5" Type="http://schemas.openxmlformats.org/officeDocument/2006/relationships/oleObject" Target="../embeddings/Microsoft_Word_97_-_2003_Document519.doc"/><Relationship Id="rId4" Type="http://schemas.openxmlformats.org/officeDocument/2006/relationships/image" Target="../media/image11.png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2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7.vml"/><Relationship Id="rId4" Type="http://schemas.openxmlformats.org/officeDocument/2006/relationships/image" Target="../media/image11.png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2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8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522.doc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2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9.vml"/><Relationship Id="rId6" Type="http://schemas.openxmlformats.org/officeDocument/2006/relationships/image" Target="../media/image11.png"/><Relationship Id="rId5" Type="http://schemas.openxmlformats.org/officeDocument/2006/relationships/oleObject" Target="../embeddings/Microsoft_Word_97_-_2003_Document525.doc"/><Relationship Id="rId4" Type="http://schemas.openxmlformats.org/officeDocument/2006/relationships/oleObject" Target="../embeddings/Microsoft_Word_97_-_2003_Document524.doc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2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0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527.doc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8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6" Type="http://schemas.openxmlformats.org/officeDocument/2006/relationships/oleObject" Target="../embeddings/Microsoft_Word_97_-_2003_Document83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82.doc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1.vml"/><Relationship Id="rId4" Type="http://schemas.openxmlformats.org/officeDocument/2006/relationships/oleObject" Target="../embeddings/Microsoft_Word_97_-_2003_Document528.doc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2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2.vml"/><Relationship Id="rId4" Type="http://schemas.openxmlformats.org/officeDocument/2006/relationships/image" Target="../media/image11.png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3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3.vml"/><Relationship Id="rId5" Type="http://schemas.openxmlformats.org/officeDocument/2006/relationships/oleObject" Target="../embeddings/Microsoft_Word_97_-_2003_Document531.doc"/><Relationship Id="rId4" Type="http://schemas.openxmlformats.org/officeDocument/2006/relationships/image" Target="../media/image11.png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3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4.vml"/><Relationship Id="rId5" Type="http://schemas.openxmlformats.org/officeDocument/2006/relationships/oleObject" Target="../embeddings/Microsoft_Word_97_-_2003_Document533.doc"/><Relationship Id="rId4" Type="http://schemas.openxmlformats.org/officeDocument/2006/relationships/image" Target="../media/image11.png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5.vml"/><Relationship Id="rId4" Type="http://schemas.openxmlformats.org/officeDocument/2006/relationships/oleObject" Target="../embeddings/Microsoft_Word_97_-_2003_Document534.doc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slide" Target="slide331.xml"/><Relationship Id="rId7" Type="http://schemas.openxmlformats.org/officeDocument/2006/relationships/image" Target="../media/image13.png"/><Relationship Id="rId2" Type="http://schemas.openxmlformats.org/officeDocument/2006/relationships/slide" Target="slide309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98.xml"/><Relationship Id="rId5" Type="http://schemas.openxmlformats.org/officeDocument/2006/relationships/slide" Target="slide338.xml"/><Relationship Id="rId4" Type="http://schemas.openxmlformats.org/officeDocument/2006/relationships/image" Target="../media/image12.png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3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6.vml"/><Relationship Id="rId4" Type="http://schemas.openxmlformats.org/officeDocument/2006/relationships/image" Target="../media/image12.png"/></Relationships>
</file>

<file path=ppt/slides/_rels/slide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7.vml"/><Relationship Id="rId4" Type="http://schemas.openxmlformats.org/officeDocument/2006/relationships/oleObject" Target="../embeddings/Microsoft_Word_97_-_2003_Document536.doc"/></Relationships>
</file>

<file path=ppt/slides/_rels/slide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8.vml"/><Relationship Id="rId4" Type="http://schemas.openxmlformats.org/officeDocument/2006/relationships/oleObject" Target="../embeddings/Microsoft_Word_97_-_2003_Document537.doc"/></Relationships>
</file>

<file path=ppt/slides/_rels/slide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9.vml"/><Relationship Id="rId4" Type="http://schemas.openxmlformats.org/officeDocument/2006/relationships/oleObject" Target="../embeddings/Microsoft_Word_97_-_2003_Document538.doc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8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6" Type="http://schemas.openxmlformats.org/officeDocument/2006/relationships/oleObject" Target="../embeddings/Microsoft_Word_97_-_2003_Document86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85.doc"/></Relationships>
</file>

<file path=ppt/slides/_rels/slide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0.vml"/><Relationship Id="rId4" Type="http://schemas.openxmlformats.org/officeDocument/2006/relationships/oleObject" Target="../embeddings/Microsoft_Word_97_-_2003_Document539.doc"/></Relationships>
</file>

<file path=ppt/slides/_rels/slide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1.vml"/><Relationship Id="rId4" Type="http://schemas.openxmlformats.org/officeDocument/2006/relationships/oleObject" Target="../embeddings/Microsoft_Word_97_-_2003_Document540.doc"/></Relationships>
</file>

<file path=ppt/slides/_rels/slide3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4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2.vml"/><Relationship Id="rId4" Type="http://schemas.openxmlformats.org/officeDocument/2006/relationships/image" Target="../media/image12.png"/></Relationships>
</file>

<file path=ppt/slides/_rels/slide3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4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3.vml"/><Relationship Id="rId4" Type="http://schemas.openxmlformats.org/officeDocument/2006/relationships/image" Target="../media/image12.png"/></Relationships>
</file>

<file path=ppt/slides/_rels/slide3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4.vml"/><Relationship Id="rId5" Type="http://schemas.openxmlformats.org/officeDocument/2006/relationships/oleObject" Target="../embeddings/Microsoft_Word_97_-_2003_Document544.doc"/><Relationship Id="rId4" Type="http://schemas.openxmlformats.org/officeDocument/2006/relationships/oleObject" Target="../embeddings/Microsoft_Word_97_-_2003_Document543.doc"/></Relationships>
</file>

<file path=ppt/slides/_rels/slide3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5.vml"/><Relationship Id="rId4" Type="http://schemas.openxmlformats.org/officeDocument/2006/relationships/oleObject" Target="../embeddings/Microsoft_Word_97_-_2003_Document545.doc"/></Relationships>
</file>

<file path=ppt/slides/_rels/slide3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4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6.vml"/><Relationship Id="rId4" Type="http://schemas.openxmlformats.org/officeDocument/2006/relationships/image" Target="../media/image12.png"/></Relationships>
</file>

<file path=ppt/slides/_rels/slide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7.vml"/><Relationship Id="rId4" Type="http://schemas.openxmlformats.org/officeDocument/2006/relationships/oleObject" Target="../embeddings/Microsoft_Word_97_-_2003_Document547.doc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8.vml"/><Relationship Id="rId4" Type="http://schemas.openxmlformats.org/officeDocument/2006/relationships/oleObject" Target="../embeddings/Microsoft_Word_97_-_2003_Document548.doc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9.vml"/><Relationship Id="rId4" Type="http://schemas.openxmlformats.org/officeDocument/2006/relationships/oleObject" Target="../embeddings/Microsoft_Word_97_-_2003_Document549.doc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8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88.doc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0.vml"/><Relationship Id="rId4" Type="http://schemas.openxmlformats.org/officeDocument/2006/relationships/oleObject" Target="../embeddings/Microsoft_Word_97_-_2003_Document550.doc"/></Relationships>
</file>

<file path=ppt/slides/_rels/slide3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1.vml"/><Relationship Id="rId4" Type="http://schemas.openxmlformats.org/officeDocument/2006/relationships/oleObject" Target="../embeddings/Microsoft_Word_97_-_2003_Document551.doc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5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2.vml"/><Relationship Id="rId4" Type="http://schemas.openxmlformats.org/officeDocument/2006/relationships/image" Target="../media/image12.png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3.vml"/><Relationship Id="rId4" Type="http://schemas.openxmlformats.org/officeDocument/2006/relationships/oleObject" Target="../embeddings/Microsoft_Word_97_-_2003_Document553.doc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4.vml"/><Relationship Id="rId4" Type="http://schemas.openxmlformats.org/officeDocument/2006/relationships/oleObject" Target="../embeddings/Microsoft_Word_97_-_2003_Document554.doc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5.vml"/><Relationship Id="rId4" Type="http://schemas.openxmlformats.org/officeDocument/2006/relationships/oleObject" Target="../embeddings/Microsoft_Word_97_-_2003_Document555.doc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6.vml"/><Relationship Id="rId4" Type="http://schemas.openxmlformats.org/officeDocument/2006/relationships/oleObject" Target="../embeddings/Microsoft_Word_97_-_2003_Document556.doc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7.vml"/><Relationship Id="rId4" Type="http://schemas.openxmlformats.org/officeDocument/2006/relationships/oleObject" Target="../embeddings/Microsoft_Word_97_-_2003_Document557.doc"/></Relationships>
</file>

<file path=ppt/slides/_rels/slide3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8.vml"/><Relationship Id="rId4" Type="http://schemas.openxmlformats.org/officeDocument/2006/relationships/oleObject" Target="../embeddings/Microsoft_Word_97_-_2003_Document558.doc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5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9.vml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4" Type="http://schemas.openxmlformats.org/officeDocument/2006/relationships/oleObject" Target="../embeddings/Microsoft_Word_97_-_2003_Document89.doc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0.vml"/><Relationship Id="rId4" Type="http://schemas.openxmlformats.org/officeDocument/2006/relationships/image" Target="../media/image12.png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1.vml"/><Relationship Id="rId4" Type="http://schemas.openxmlformats.org/officeDocument/2006/relationships/oleObject" Target="../embeddings/Microsoft_Word_97_-_2003_Document562.doc"/></Relationships>
</file>

<file path=ppt/slides/_rels/slide3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2.vml"/></Relationships>
</file>

<file path=ppt/slides/_rels/slide3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3.vml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4.vml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5.vml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6.vml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7.vml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6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8.vml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slide" Target="slide331.xml"/><Relationship Id="rId7" Type="http://schemas.openxmlformats.org/officeDocument/2006/relationships/image" Target="../media/image13.png"/><Relationship Id="rId2" Type="http://schemas.openxmlformats.org/officeDocument/2006/relationships/slide" Target="slide309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98.xml"/><Relationship Id="rId5" Type="http://schemas.openxmlformats.org/officeDocument/2006/relationships/slide" Target="slide338.xml"/><Relationship Id="rId4" Type="http://schemas.openxmlformats.org/officeDocument/2006/relationships/image" Target="../media/image1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9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91.doc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7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9.vml"/><Relationship Id="rId4" Type="http://schemas.openxmlformats.org/officeDocument/2006/relationships/image" Target="../media/image12.png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0.vml"/><Relationship Id="rId4" Type="http://schemas.openxmlformats.org/officeDocument/2006/relationships/oleObject" Target="../embeddings/Microsoft_Word_97_-_2003_Document571.doc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1.vml"/><Relationship Id="rId4" Type="http://schemas.openxmlformats.org/officeDocument/2006/relationships/oleObject" Target="../embeddings/Microsoft_Word_97_-_2003_Document572.doc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2.vml"/><Relationship Id="rId4" Type="http://schemas.openxmlformats.org/officeDocument/2006/relationships/oleObject" Target="../embeddings/Microsoft_Word_97_-_2003_Document573.doc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3.vml"/><Relationship Id="rId4" Type="http://schemas.openxmlformats.org/officeDocument/2006/relationships/oleObject" Target="../embeddings/Microsoft_Word_97_-_2003_Document574.doc"/></Relationships>
</file>

<file path=ppt/slides/_rels/slide3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7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4.vml"/><Relationship Id="rId4" Type="http://schemas.openxmlformats.org/officeDocument/2006/relationships/image" Target="../media/image12.png"/></Relationships>
</file>

<file path=ppt/slides/_rels/slide3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7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5.vml"/><Relationship Id="rId4" Type="http://schemas.openxmlformats.org/officeDocument/2006/relationships/image" Target="../media/image12.png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6.vml"/><Relationship Id="rId4" Type="http://schemas.openxmlformats.org/officeDocument/2006/relationships/oleObject" Target="../embeddings/Microsoft_Word_97_-_2003_Document577.doc"/></Relationships>
</file>

<file path=ppt/slides/_rels/slide3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7.vml"/><Relationship Id="rId4" Type="http://schemas.openxmlformats.org/officeDocument/2006/relationships/oleObject" Target="../embeddings/Microsoft_Word_97_-_2003_Document578.doc"/></Relationships>
</file>

<file path=ppt/slides/_rels/slide3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7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8.vml"/><Relationship Id="rId4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4" Type="http://schemas.openxmlformats.org/officeDocument/2006/relationships/oleObject" Target="../embeddings/Microsoft_Word_97_-_2003_Document92.doc"/></Relationships>
</file>

<file path=ppt/slides/_rels/slide3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9.vml"/><Relationship Id="rId4" Type="http://schemas.openxmlformats.org/officeDocument/2006/relationships/oleObject" Target="../embeddings/Microsoft_Word_97_-_2003_Document580.doc"/></Relationships>
</file>

<file path=ppt/slides/_rels/slide3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0.vml"/><Relationship Id="rId4" Type="http://schemas.openxmlformats.org/officeDocument/2006/relationships/oleObject" Target="../embeddings/Microsoft_Word_97_-_2003_Document581.doc"/></Relationships>
</file>

<file path=ppt/slides/_rels/slide3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1.vml"/><Relationship Id="rId4" Type="http://schemas.openxmlformats.org/officeDocument/2006/relationships/oleObject" Target="../embeddings/Microsoft_Word_97_-_2003_Document582.doc"/></Relationships>
</file>

<file path=ppt/slides/_rels/slide3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2.vml"/><Relationship Id="rId4" Type="http://schemas.openxmlformats.org/officeDocument/2006/relationships/oleObject" Target="../embeddings/Microsoft_Word_97_-_2003_Document583.doc"/></Relationships>
</file>

<file path=ppt/slides/_rels/slide3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8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3.vml"/><Relationship Id="rId4" Type="http://schemas.openxmlformats.org/officeDocument/2006/relationships/image" Target="../media/image12.png"/></Relationships>
</file>

<file path=ppt/slides/_rels/slide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4.vml"/><Relationship Id="rId4" Type="http://schemas.openxmlformats.org/officeDocument/2006/relationships/oleObject" Target="../embeddings/Microsoft_Word_97_-_2003_Document585.doc"/></Relationships>
</file>

<file path=ppt/slides/_rels/slide3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5.vml"/><Relationship Id="rId4" Type="http://schemas.openxmlformats.org/officeDocument/2006/relationships/oleObject" Target="../embeddings/Microsoft_Word_97_-_2003_Document586.doc"/></Relationships>
</file>

<file path=ppt/slides/_rels/slide3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6.vml"/><Relationship Id="rId4" Type="http://schemas.openxmlformats.org/officeDocument/2006/relationships/oleObject" Target="../embeddings/Microsoft_Word_97_-_2003_Document587.doc"/></Relationships>
</file>

<file path=ppt/slides/_rels/slide3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7.vml"/><Relationship Id="rId4" Type="http://schemas.openxmlformats.org/officeDocument/2006/relationships/oleObject" Target="../embeddings/Microsoft_Word_97_-_2003_Document588.doc"/></Relationships>
</file>

<file path=ppt/slides/_rels/slide38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8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8.vml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9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94.doc"/></Relationships>
</file>

<file path=ppt/slides/_rels/slide3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9.vml"/><Relationship Id="rId4" Type="http://schemas.openxmlformats.org/officeDocument/2006/relationships/oleObject" Target="../embeddings/Microsoft_Word_97_-_2003_Document590.doc"/></Relationships>
</file>

<file path=ppt/slides/_rels/slide3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0.vml"/><Relationship Id="rId4" Type="http://schemas.openxmlformats.org/officeDocument/2006/relationships/oleObject" Target="../embeddings/Microsoft_Word_97_-_2003_Document591.doc"/></Relationships>
</file>

<file path=ppt/slides/_rels/slide3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1.vml"/><Relationship Id="rId4" Type="http://schemas.openxmlformats.org/officeDocument/2006/relationships/oleObject" Target="../embeddings/Microsoft_Word_97_-_2003_Document592.doc"/></Relationships>
</file>

<file path=ppt/slides/_rels/slide3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2.vml"/><Relationship Id="rId4" Type="http://schemas.openxmlformats.org/officeDocument/2006/relationships/oleObject" Target="../embeddings/Microsoft_Word_97_-_2003_Document593.doc"/></Relationships>
</file>

<file path=ppt/slides/_rels/slide3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3.vml"/><Relationship Id="rId4" Type="http://schemas.openxmlformats.org/officeDocument/2006/relationships/oleObject" Target="../embeddings/Microsoft_Word_97_-_2003_Document594.doc"/></Relationships>
</file>

<file path=ppt/slides/_rels/slide3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4.vml"/><Relationship Id="rId4" Type="http://schemas.openxmlformats.org/officeDocument/2006/relationships/oleObject" Target="../embeddings/Microsoft_Word_97_-_2003_Document595.doc"/></Relationships>
</file>

<file path=ppt/slides/_rels/slide39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9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5.vml"/><Relationship Id="rId4" Type="http://schemas.openxmlformats.org/officeDocument/2006/relationships/image" Target="../media/image12.png"/></Relationships>
</file>

<file path=ppt/slides/_rels/slide3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9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6.vml"/><Relationship Id="rId4" Type="http://schemas.openxmlformats.org/officeDocument/2006/relationships/image" Target="../media/image12.png"/></Relationships>
</file>

<file path=ppt/slides/_rels/slide39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59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7.vml"/><Relationship Id="rId4" Type="http://schemas.openxmlformats.org/officeDocument/2006/relationships/image" Target="../media/image13.png"/></Relationships>
</file>

<file path=ppt/slides/_rels/slide3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8.vml"/><Relationship Id="rId4" Type="http://schemas.openxmlformats.org/officeDocument/2006/relationships/oleObject" Target="../embeddings/Microsoft_Word_97_-_2003_Document599.doc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slide" Target="slide3.xml"/><Relationship Id="rId4" Type="http://schemas.openxmlformats.org/officeDocument/2006/relationships/oleObject" Target="../embeddings/Microsoft_Word_97_-_2003_Document1.doc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4" Type="http://schemas.openxmlformats.org/officeDocument/2006/relationships/oleObject" Target="../embeddings/Microsoft_Word_97_-_2003_Document95.doc"/></Relationships>
</file>

<file path=ppt/slides/_rels/slide4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9.vml"/><Relationship Id="rId4" Type="http://schemas.openxmlformats.org/officeDocument/2006/relationships/oleObject" Target="../embeddings/Microsoft_Word_97_-_2003_Document600.doc"/></Relationships>
</file>

<file path=ppt/slides/_rels/slide4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0.vml"/><Relationship Id="rId4" Type="http://schemas.openxmlformats.org/officeDocument/2006/relationships/oleObject" Target="../embeddings/Microsoft_Word_97_-_2003_Document601.doc"/></Relationships>
</file>

<file path=ppt/slides/_rels/slide4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1.vml"/><Relationship Id="rId4" Type="http://schemas.openxmlformats.org/officeDocument/2006/relationships/oleObject" Target="../embeddings/Microsoft_Word_97_-_2003_Document602.doc"/></Relationships>
</file>

<file path=ppt/slides/_rels/slide4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2.vml"/><Relationship Id="rId4" Type="http://schemas.openxmlformats.org/officeDocument/2006/relationships/oleObject" Target="../embeddings/Microsoft_Word_97_-_2003_Document603.doc"/></Relationships>
</file>

<file path=ppt/slides/_rels/slide4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0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3.vml"/><Relationship Id="rId4" Type="http://schemas.openxmlformats.org/officeDocument/2006/relationships/oleObject" Target="../embeddings/Microsoft_Word_97_-_2003_Document605.doc"/></Relationships>
</file>

<file path=ppt/slides/_rels/slide4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0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4.vml"/></Relationships>
</file>

<file path=ppt/slides/_rels/slide40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0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5.vml"/></Relationships>
</file>

<file path=ppt/slides/_rels/slide40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0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6.vml"/></Relationships>
</file>

<file path=ppt/slides/_rels/slide40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0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7.vml"/></Relationships>
</file>

<file path=ppt/slides/_rels/slide40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1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8.v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9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12.png"/></Relationships>
</file>

<file path=ppt/slides/_rels/slide4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1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9.vml"/></Relationships>
</file>

<file path=ppt/slides/_rels/slide4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1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0.vml"/></Relationships>
</file>

<file path=ppt/slides/_rels/slide4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1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1.vml"/></Relationships>
</file>

<file path=ppt/slides/_rels/slide4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1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2.vml"/></Relationships>
</file>

<file path=ppt/slides/_rels/slide4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1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3.vml"/></Relationships>
</file>

<file path=ppt/slides/_rels/slide4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1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4.vml"/></Relationships>
</file>

<file path=ppt/slides/_rels/slide4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61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5.v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Relationship Id="rId5" Type="http://schemas.openxmlformats.org/officeDocument/2006/relationships/oleObject" Target="../embeddings/Microsoft_Word_97_-_2003_Document98.doc"/><Relationship Id="rId4" Type="http://schemas.openxmlformats.org/officeDocument/2006/relationships/oleObject" Target="../embeddings/Microsoft_Word_97_-_2003_Document97.doc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.vml"/><Relationship Id="rId4" Type="http://schemas.openxmlformats.org/officeDocument/2006/relationships/oleObject" Target="../embeddings/Microsoft_Word_97_-_2003_Document99.doc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0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0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1.vml"/><Relationship Id="rId5" Type="http://schemas.openxmlformats.org/officeDocument/2006/relationships/oleObject" Target="../embeddings/Microsoft_Word_97_-_2003_Document102.doc"/><Relationship Id="rId4" Type="http://schemas.openxmlformats.org/officeDocument/2006/relationships/image" Target="../media/image1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2.vml"/><Relationship Id="rId4" Type="http://schemas.openxmlformats.org/officeDocument/2006/relationships/oleObject" Target="../embeddings/Microsoft_Word_97_-_2003_Document103.doc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0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0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1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5.vml"/><Relationship Id="rId5" Type="http://schemas.openxmlformats.org/officeDocument/2006/relationships/oleObject" Target="../embeddings/Microsoft_Word_97_-_2003_Document107.doc"/><Relationship Id="rId4" Type="http://schemas.openxmlformats.org/officeDocument/2006/relationships/oleObject" Target="../embeddings/Microsoft_Word_97_-_2003_Document106.doc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slide" Target="slide3.xml"/><Relationship Id="rId4" Type="http://schemas.openxmlformats.org/officeDocument/2006/relationships/oleObject" Target="../embeddings/Microsoft_Word_97_-_2003_Document2.doc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6.vml"/><Relationship Id="rId4" Type="http://schemas.openxmlformats.org/officeDocument/2006/relationships/oleObject" Target="../embeddings/Microsoft_Word_97_-_2003_Document108.doc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7.vml"/><Relationship Id="rId4" Type="http://schemas.openxmlformats.org/officeDocument/2006/relationships/oleObject" Target="../embeddings/Microsoft_Word_97_-_2003_Document109.doc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1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8.vml"/><Relationship Id="rId4" Type="http://schemas.openxmlformats.org/officeDocument/2006/relationships/image" Target="../media/image1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1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1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0.vml"/><Relationship Id="rId5" Type="http://schemas.openxmlformats.org/officeDocument/2006/relationships/oleObject" Target="../embeddings/Microsoft_Word_97_-_2003_Document113.doc"/><Relationship Id="rId4" Type="http://schemas.openxmlformats.org/officeDocument/2006/relationships/oleObject" Target="../embeddings/Microsoft_Word_97_-_2003_Document112.doc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1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1.vml"/><Relationship Id="rId4" Type="http://schemas.openxmlformats.org/officeDocument/2006/relationships/image" Target="../media/image1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15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1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3.vml"/><Relationship Id="rId5" Type="http://schemas.openxmlformats.org/officeDocument/2006/relationships/oleObject" Target="../embeddings/Microsoft_Word_97_-_2003_Document117.doc"/><Relationship Id="rId4" Type="http://schemas.openxmlformats.org/officeDocument/2006/relationships/oleObject" Target="../embeddings/Microsoft_Word_97_-_2003_Document116.doc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4.vml"/><Relationship Id="rId4" Type="http://schemas.openxmlformats.org/officeDocument/2006/relationships/oleObject" Target="../embeddings/Microsoft_Word_97_-_2003_Document118.doc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5.vml"/><Relationship Id="rId4" Type="http://schemas.openxmlformats.org/officeDocument/2006/relationships/oleObject" Target="../embeddings/Microsoft_Word_97_-_2003_Document119.doc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slide" Target="slide3.xml"/><Relationship Id="rId4" Type="http://schemas.openxmlformats.org/officeDocument/2006/relationships/oleObject" Target="../embeddings/Microsoft_Word_97_-_2003_Document3.doc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6.vml"/><Relationship Id="rId4" Type="http://schemas.openxmlformats.org/officeDocument/2006/relationships/oleObject" Target="../embeddings/Microsoft_Word_97_-_2003_Document120.doc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7.vml"/><Relationship Id="rId5" Type="http://schemas.openxmlformats.org/officeDocument/2006/relationships/oleObject" Target="../embeddings/Microsoft_Word_97_-_2003_Document122.doc"/><Relationship Id="rId4" Type="http://schemas.openxmlformats.org/officeDocument/2006/relationships/oleObject" Target="../embeddings/Microsoft_Word_97_-_2003_Document121.doc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2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8.vml"/><Relationship Id="rId4" Type="http://schemas.openxmlformats.org/officeDocument/2006/relationships/image" Target="../media/image1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2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9.vml"/><Relationship Id="rId4" Type="http://schemas.openxmlformats.org/officeDocument/2006/relationships/image" Target="../media/image1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0.vml"/><Relationship Id="rId5" Type="http://schemas.openxmlformats.org/officeDocument/2006/relationships/oleObject" Target="../embeddings/Microsoft_Word_97_-_2003_Document126.doc"/><Relationship Id="rId4" Type="http://schemas.openxmlformats.org/officeDocument/2006/relationships/oleObject" Target="../embeddings/Microsoft_Word_97_-_2003_Document125.doc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1.vml"/><Relationship Id="rId4" Type="http://schemas.openxmlformats.org/officeDocument/2006/relationships/oleObject" Target="../embeddings/Microsoft_Word_97_-_2003_Document127.doc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2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2.vml"/><Relationship Id="rId4" Type="http://schemas.openxmlformats.org/officeDocument/2006/relationships/image" Target="../media/image13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2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3.vml"/><Relationship Id="rId4" Type="http://schemas.openxmlformats.org/officeDocument/2006/relationships/image" Target="../media/image13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3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13.png"/><Relationship Id="rId4" Type="http://schemas.openxmlformats.org/officeDocument/2006/relationships/oleObject" Target="../embeddings/Microsoft_Word_97_-_2003_Document131.doc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3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5.vml"/><Relationship Id="rId4" Type="http://schemas.openxmlformats.org/officeDocument/2006/relationships/oleObject" Target="../embeddings/Microsoft_Word_97_-_2003_Document133.doc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slide" Target="slide3.xml"/><Relationship Id="rId4" Type="http://schemas.openxmlformats.org/officeDocument/2006/relationships/oleObject" Target="../embeddings/Microsoft_Word_97_-_2003_Document4.doc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3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6.vml"/><Relationship Id="rId4" Type="http://schemas.openxmlformats.org/officeDocument/2006/relationships/oleObject" Target="../embeddings/Microsoft_Word_97_-_2003_Document135.doc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3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7.v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3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8.vml"/><Relationship Id="rId4" Type="http://schemas.openxmlformats.org/officeDocument/2006/relationships/oleObject" Target="../embeddings/Microsoft_Word_97_-_2003_Document138.doc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3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9.v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4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0.vml"/><Relationship Id="rId4" Type="http://schemas.openxmlformats.org/officeDocument/2006/relationships/oleObject" Target="../embeddings/Microsoft_Word_97_-_2003_Document141.doc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png"/><Relationship Id="rId7" Type="http://schemas.openxmlformats.org/officeDocument/2006/relationships/slide" Target="slide5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5.xml"/><Relationship Id="rId5" Type="http://schemas.openxmlformats.org/officeDocument/2006/relationships/image" Target="../media/image12.png"/><Relationship Id="rId4" Type="http://schemas.openxmlformats.org/officeDocument/2006/relationships/slide" Target="slide2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1.vml"/><Relationship Id="rId5" Type="http://schemas.openxmlformats.org/officeDocument/2006/relationships/oleObject" Target="../embeddings/Microsoft_Word_97_-_2003_Document142.doc"/><Relationship Id="rId4" Type="http://schemas.openxmlformats.org/officeDocument/2006/relationships/slide" Target="slide3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2.vml"/><Relationship Id="rId5" Type="http://schemas.openxmlformats.org/officeDocument/2006/relationships/oleObject" Target="../embeddings/Microsoft_Word_97_-_2003_Document143.doc"/><Relationship Id="rId4" Type="http://schemas.openxmlformats.org/officeDocument/2006/relationships/slide" Target="slide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3.vml"/><Relationship Id="rId6" Type="http://schemas.openxmlformats.org/officeDocument/2006/relationships/oleObject" Target="../embeddings/Microsoft_Word_97_-_2003_Document145.doc"/><Relationship Id="rId5" Type="http://schemas.openxmlformats.org/officeDocument/2006/relationships/oleObject" Target="../embeddings/Microsoft_Word_97_-_2003_Document144.doc"/><Relationship Id="rId4" Type="http://schemas.openxmlformats.org/officeDocument/2006/relationships/slide" Target="slide3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4.vml"/><Relationship Id="rId5" Type="http://schemas.openxmlformats.org/officeDocument/2006/relationships/oleObject" Target="../embeddings/Microsoft_Word_97_-_2003_Document146.doc"/><Relationship Id="rId4" Type="http://schemas.openxmlformats.org/officeDocument/2006/relationships/slide" Target="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slide" Target="slide3.xml"/><Relationship Id="rId4" Type="http://schemas.openxmlformats.org/officeDocument/2006/relationships/oleObject" Target="../embeddings/Microsoft_Word_97_-_2003_Document5.doc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5.vml"/><Relationship Id="rId6" Type="http://schemas.openxmlformats.org/officeDocument/2006/relationships/oleObject" Target="../embeddings/Microsoft_Word_97_-_2003_Document148.doc"/><Relationship Id="rId5" Type="http://schemas.openxmlformats.org/officeDocument/2006/relationships/oleObject" Target="../embeddings/Microsoft_Word_97_-_2003_Document147.doc"/><Relationship Id="rId4" Type="http://schemas.openxmlformats.org/officeDocument/2006/relationships/slide" Target="slide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6.vml"/><Relationship Id="rId5" Type="http://schemas.openxmlformats.org/officeDocument/2006/relationships/oleObject" Target="../embeddings/Microsoft_Word_97_-_2003_Document149.doc"/><Relationship Id="rId4" Type="http://schemas.openxmlformats.org/officeDocument/2006/relationships/slide" Target="slide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7.vml"/><Relationship Id="rId6" Type="http://schemas.openxmlformats.org/officeDocument/2006/relationships/oleObject" Target="../embeddings/Microsoft_Word_97_-_2003_Document151.doc"/><Relationship Id="rId5" Type="http://schemas.openxmlformats.org/officeDocument/2006/relationships/oleObject" Target="../embeddings/Microsoft_Word_97_-_2003_Document150.doc"/><Relationship Id="rId4" Type="http://schemas.openxmlformats.org/officeDocument/2006/relationships/slide" Target="slide3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8.vml"/><Relationship Id="rId5" Type="http://schemas.openxmlformats.org/officeDocument/2006/relationships/oleObject" Target="../embeddings/Microsoft_Word_97_-_2003_Document152.doc"/><Relationship Id="rId4" Type="http://schemas.openxmlformats.org/officeDocument/2006/relationships/slide" Target="slide3.xm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157.doc"/><Relationship Id="rId3" Type="http://schemas.openxmlformats.org/officeDocument/2006/relationships/oleObject" Target="../embeddings/Microsoft_Word_97_-_2003_Document153.doc"/><Relationship Id="rId7" Type="http://schemas.openxmlformats.org/officeDocument/2006/relationships/oleObject" Target="../embeddings/Microsoft_Word_97_-_2003_Document15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9.vml"/><Relationship Id="rId6" Type="http://schemas.openxmlformats.org/officeDocument/2006/relationships/oleObject" Target="../embeddings/Microsoft_Word_97_-_2003_Document155.doc"/><Relationship Id="rId5" Type="http://schemas.openxmlformats.org/officeDocument/2006/relationships/oleObject" Target="../embeddings/Microsoft_Word_97_-_2003_Document154.doc"/><Relationship Id="rId4" Type="http://schemas.openxmlformats.org/officeDocument/2006/relationships/image" Target="../media/image11.png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162.doc"/><Relationship Id="rId3" Type="http://schemas.openxmlformats.org/officeDocument/2006/relationships/oleObject" Target="../embeddings/Microsoft_Word_97_-_2003_Document158.doc"/><Relationship Id="rId7" Type="http://schemas.openxmlformats.org/officeDocument/2006/relationships/oleObject" Target="../embeddings/Microsoft_Word_97_-_2003_Document16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0.vml"/><Relationship Id="rId6" Type="http://schemas.openxmlformats.org/officeDocument/2006/relationships/oleObject" Target="../embeddings/Microsoft_Word_97_-_2003_Document160.doc"/><Relationship Id="rId5" Type="http://schemas.openxmlformats.org/officeDocument/2006/relationships/oleObject" Target="../embeddings/Microsoft_Word_97_-_2003_Document159.doc"/><Relationship Id="rId10" Type="http://schemas.openxmlformats.org/officeDocument/2006/relationships/oleObject" Target="../embeddings/Microsoft_Word_97_-_2003_Document164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163.doc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Document169.doc"/><Relationship Id="rId3" Type="http://schemas.openxmlformats.org/officeDocument/2006/relationships/oleObject" Target="../embeddings/Microsoft_Word_97_-_2003_Document165.doc"/><Relationship Id="rId7" Type="http://schemas.openxmlformats.org/officeDocument/2006/relationships/oleObject" Target="../embeddings/Microsoft_Word_97_-_2003_Document168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1.vml"/><Relationship Id="rId6" Type="http://schemas.openxmlformats.org/officeDocument/2006/relationships/oleObject" Target="../embeddings/Microsoft_Word_97_-_2003_Document167.doc"/><Relationship Id="rId5" Type="http://schemas.openxmlformats.org/officeDocument/2006/relationships/oleObject" Target="../embeddings/Microsoft_Word_97_-_2003_Document166.doc"/><Relationship Id="rId4" Type="http://schemas.openxmlformats.org/officeDocument/2006/relationships/image" Target="../media/image11.png"/><Relationship Id="rId9" Type="http://schemas.openxmlformats.org/officeDocument/2006/relationships/oleObject" Target="../embeddings/Microsoft_Word_97_-_2003_Document170.doc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7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2.vml"/><Relationship Id="rId4" Type="http://schemas.openxmlformats.org/officeDocument/2006/relationships/image" Target="../media/image11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7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3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173.doc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74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4.vml"/><Relationship Id="rId6" Type="http://schemas.openxmlformats.org/officeDocument/2006/relationships/image" Target="../media/image11.png"/><Relationship Id="rId5" Type="http://schemas.openxmlformats.org/officeDocument/2006/relationships/oleObject" Target="../embeddings/Microsoft_Word_97_-_2003_Document176.doc"/><Relationship Id="rId4" Type="http://schemas.openxmlformats.org/officeDocument/2006/relationships/oleObject" Target="../embeddings/Microsoft_Word_97_-_2003_Document175.doc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1.png"/><Relationship Id="rId7" Type="http://schemas.openxmlformats.org/officeDocument/2006/relationships/slide" Target="slide5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5.xml"/><Relationship Id="rId5" Type="http://schemas.openxmlformats.org/officeDocument/2006/relationships/image" Target="../media/image12.png"/><Relationship Id="rId4" Type="http://schemas.openxmlformats.org/officeDocument/2006/relationships/slide" Target="slide27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77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5.vml"/><Relationship Id="rId6" Type="http://schemas.openxmlformats.org/officeDocument/2006/relationships/oleObject" Target="../embeddings/Microsoft_Word_97_-_2003_Document179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178.doc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8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6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181.doc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7.vml"/><Relationship Id="rId4" Type="http://schemas.openxmlformats.org/officeDocument/2006/relationships/oleObject" Target="../embeddings/Microsoft_Word_97_-_2003_Document182.doc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83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8.vml"/><Relationship Id="rId6" Type="http://schemas.openxmlformats.org/officeDocument/2006/relationships/oleObject" Target="../embeddings/Microsoft_Word_97_-_2003_Document185.doc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184.doc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86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9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Word_97_-_2003_Document187.doc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0.vml"/><Relationship Id="rId4" Type="http://schemas.openxmlformats.org/officeDocument/2006/relationships/oleObject" Target="../embeddings/Microsoft_Word_97_-_2003_Document188.doc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89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1.vml"/><Relationship Id="rId4" Type="http://schemas.openxmlformats.org/officeDocument/2006/relationships/image" Target="../media/image12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Document190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2.vml"/><Relationship Id="rId4" Type="http://schemas.openxmlformats.org/officeDocument/2006/relationships/image" Target="../media/image12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3.vml"/><Relationship Id="rId5" Type="http://schemas.openxmlformats.org/officeDocument/2006/relationships/oleObject" Target="../embeddings/Microsoft_Word_97_-_2003_Document192.doc"/><Relationship Id="rId4" Type="http://schemas.openxmlformats.org/officeDocument/2006/relationships/oleObject" Target="../embeddings/Microsoft_Word_97_-_2003_Document191.doc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4.vml"/><Relationship Id="rId4" Type="http://schemas.openxmlformats.org/officeDocument/2006/relationships/oleObject" Target="../embeddings/Microsoft_Word_97_-_2003_Document193.doc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4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56700" cy="687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5393803" y="5000636"/>
            <a:ext cx="2321469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zh-CN" altLang="en-US" sz="1200" b="1" dirty="0" smtClean="0">
                <a:latin typeface="Arial" charset="0"/>
              </a:rPr>
              <a:t>新课标（</a:t>
            </a:r>
            <a:r>
              <a:rPr lang="en-US" altLang="zh-CN" sz="1200" b="1" dirty="0" smtClean="0">
                <a:latin typeface="Arial" charset="0"/>
              </a:rPr>
              <a:t>RJA) ·</a:t>
            </a:r>
            <a:r>
              <a:rPr lang="zh-CN" altLang="en-US" sz="1200" b="1" dirty="0" smtClean="0">
                <a:latin typeface="Arial" charset="0"/>
              </a:rPr>
              <a:t>全国卷</a:t>
            </a:r>
            <a:r>
              <a:rPr lang="zh-CN" altLang="en-US" sz="1200" b="1" dirty="0">
                <a:latin typeface="Arial" charset="0"/>
              </a:rPr>
              <a:t>地区专用</a:t>
            </a:r>
            <a:endParaRPr lang="zh-CN" altLang="en-US" sz="2400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考试说明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93801" y="1547835"/>
          <a:ext cx="7364413" cy="5095875"/>
        </p:xfrm>
        <a:graphic>
          <a:graphicData uri="http://schemas.openxmlformats.org/presentationml/2006/ole">
            <p:oleObj spid="_x0000_s2506754" name="Document" r:id="rId5" imgW="8098994" imgH="561829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00100" y="1098572"/>
          <a:ext cx="7510463" cy="5545138"/>
        </p:xfrm>
        <a:graphic>
          <a:graphicData uri="http://schemas.openxmlformats.org/presentationml/2006/ole">
            <p:oleObj spid="_x0000_s2597890" name="Document" r:id="rId3" imgW="8381958" imgH="6208448" progId="Word.Document.8">
              <p:embed/>
            </p:oleObj>
          </a:graphicData>
        </a:graphic>
      </p:graphicFrame>
      <p:sp>
        <p:nvSpPr>
          <p:cNvPr id="46899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46899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6899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/>
        </p:nvGraphicFramePr>
        <p:xfrm>
          <a:off x="1000100" y="1142984"/>
          <a:ext cx="7486650" cy="6240462"/>
        </p:xfrm>
        <a:graphic>
          <a:graphicData uri="http://schemas.openxmlformats.org/presentationml/2006/ole">
            <p:oleObj spid="_x0000_s2598914" name="Document" r:id="rId3" imgW="8213556" imgH="685845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109663" y="4527550"/>
          <a:ext cx="6310312" cy="2203450"/>
        </p:xfrm>
        <a:graphic>
          <a:graphicData uri="http://schemas.openxmlformats.org/presentationml/2006/ole">
            <p:oleObj spid="_x0000_s2598915" name="Document" r:id="rId5" imgW="7571973" imgH="26627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6"/>
          <p:cNvGraphicFramePr>
            <a:graphicFrameLocks noChangeAspect="1"/>
          </p:cNvGraphicFramePr>
          <p:nvPr/>
        </p:nvGraphicFramePr>
        <p:xfrm>
          <a:off x="979515" y="1333500"/>
          <a:ext cx="7450137" cy="6716713"/>
        </p:xfrm>
        <a:graphic>
          <a:graphicData uri="http://schemas.openxmlformats.org/presentationml/2006/ole">
            <p:oleObj spid="_x0000_s2599938" name="Document" r:id="rId4" imgW="8767339" imgH="791405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空间两条直线的位置关系</a:t>
            </a:r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55715" y="1784350"/>
          <a:ext cx="7373937" cy="5156200"/>
        </p:xfrm>
        <a:graphic>
          <a:graphicData uri="http://schemas.openxmlformats.org/presentationml/2006/ole">
            <p:oleObj spid="_x0000_s2600962" name="Document" r:id="rId3" imgW="8690335" imgH="608082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00100" y="1071546"/>
          <a:ext cx="7375525" cy="5156200"/>
        </p:xfrm>
        <a:graphic>
          <a:graphicData uri="http://schemas.openxmlformats.org/presentationml/2006/ole">
            <p:oleObj spid="_x0000_s2601986" name="Document" r:id="rId3" imgW="8690335" imgH="608875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397027" y="1285860"/>
          <a:ext cx="7104063" cy="1844675"/>
        </p:xfrm>
        <a:graphic>
          <a:graphicData uri="http://schemas.openxmlformats.org/presentationml/2006/ole">
            <p:oleObj spid="_x0000_s2603010" name="Document" r:id="rId4" imgW="7928208" imgH="2066839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109663" y="3929066"/>
          <a:ext cx="6191250" cy="2174875"/>
        </p:xfrm>
        <a:graphic>
          <a:graphicData uri="http://schemas.openxmlformats.org/presentationml/2006/ole">
            <p:oleObj spid="_x0000_s2603011" name="Document" r:id="rId5" imgW="7571973" imgH="26627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139825" y="1235104"/>
          <a:ext cx="7059613" cy="6265862"/>
        </p:xfrm>
        <a:graphic>
          <a:graphicData uri="http://schemas.openxmlformats.org/presentationml/2006/ole">
            <p:oleObj spid="_x0000_s2604034" name="Document" r:id="rId4" imgW="8474075" imgH="753875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25552" y="1214422"/>
          <a:ext cx="7404100" cy="4287837"/>
        </p:xfrm>
        <a:graphic>
          <a:graphicData uri="http://schemas.openxmlformats.org/presentationml/2006/ole">
            <p:oleObj spid="_x0000_s2605058" name="Document" r:id="rId4" imgW="8211037" imgH="478585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71538" y="1063625"/>
          <a:ext cx="7239000" cy="5067300"/>
        </p:xfrm>
        <a:graphic>
          <a:graphicData uri="http://schemas.openxmlformats.org/presentationml/2006/ole">
            <p:oleObj spid="_x0000_s2606082" name="Document" r:id="rId3" imgW="8690335" imgH="608875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142976" y="993795"/>
          <a:ext cx="7240587" cy="5292725"/>
        </p:xfrm>
        <a:graphic>
          <a:graphicData uri="http://schemas.openxmlformats.org/presentationml/2006/ole">
            <p:oleObj spid="_x0000_s2607106" name="Document" r:id="rId3" imgW="8690335" imgH="6357341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考情分析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736627" y="1709766"/>
          <a:ext cx="7693025" cy="5791200"/>
        </p:xfrm>
        <a:graphic>
          <a:graphicData uri="http://schemas.openxmlformats.org/presentationml/2006/ole">
            <p:oleObj spid="_x0000_s2507778" name="Document" r:id="rId5" imgW="11790659" imgH="891556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715978" y="1428736"/>
          <a:ext cx="6070600" cy="2128838"/>
        </p:xfrm>
        <a:graphic>
          <a:graphicData uri="http://schemas.openxmlformats.org/presentationml/2006/ole">
            <p:oleObj spid="_x0000_s2608130" name="Document" r:id="rId4" imgW="7571973" imgH="2662772" progId="Word.Document.8">
              <p:embed/>
            </p:oleObj>
          </a:graphicData>
        </a:graphic>
      </p:graphicFrame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71538" y="2787650"/>
          <a:ext cx="7419975" cy="4706938"/>
        </p:xfrm>
        <a:graphic>
          <a:graphicData uri="http://schemas.openxmlformats.org/presentationml/2006/ole">
            <p:oleObj spid="_x0000_s2608131" name="Document" r:id="rId5" imgW="9049808" imgH="575924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探究点三　异面直线所成的角</a:t>
            </a:r>
          </a:p>
          <a:p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181126" y="1738335"/>
          <a:ext cx="7105650" cy="4976813"/>
        </p:xfrm>
        <a:graphic>
          <a:graphicData uri="http://schemas.openxmlformats.org/presentationml/2006/ole">
            <p:oleObj spid="_x0000_s2609154" name="Document" r:id="rId3" imgW="8690335" imgH="6096688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181126" y="1142984"/>
          <a:ext cx="7105650" cy="4976813"/>
        </p:xfrm>
        <a:graphic>
          <a:graphicData uri="http://schemas.openxmlformats.org/presentationml/2006/ole">
            <p:oleObj spid="_x0000_s2610178" name="Document" r:id="rId3" imgW="8690335" imgH="610462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71538" y="1214422"/>
          <a:ext cx="7419975" cy="3057525"/>
        </p:xfrm>
        <a:graphic>
          <a:graphicData uri="http://schemas.openxmlformats.org/presentationml/2006/ole">
            <p:oleObj spid="_x0000_s2611202" name="Document" r:id="rId4" imgW="8381958" imgH="3474294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974725" y="4122738"/>
          <a:ext cx="6070600" cy="2128837"/>
        </p:xfrm>
        <a:graphic>
          <a:graphicData uri="http://schemas.openxmlformats.org/presentationml/2006/ole">
            <p:oleObj spid="_x0000_s2611203" name="Document" r:id="rId5" imgW="7562617" imgH="266926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857224" y="1000108"/>
          <a:ext cx="7794625" cy="5876925"/>
        </p:xfrm>
        <a:graphic>
          <a:graphicData uri="http://schemas.openxmlformats.org/presentationml/2006/ole">
            <p:oleObj spid="_x0000_s2612226" name="Document" r:id="rId4" imgW="9703266" imgH="733109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854075" y="1125563"/>
          <a:ext cx="7780338" cy="5875337"/>
        </p:xfrm>
        <a:graphic>
          <a:graphicData uri="http://schemas.openxmlformats.org/presentationml/2006/ole">
            <p:oleObj spid="_x0000_s2613250" name="Document" r:id="rId4" imgW="9693910" imgH="734155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220815" y="1333500"/>
          <a:ext cx="7208837" cy="3913188"/>
        </p:xfrm>
        <a:graphic>
          <a:graphicData uri="http://schemas.openxmlformats.org/presentationml/2006/ole">
            <p:oleObj spid="_x0000_s2614274" name="Document" r:id="rId4" imgW="8034718" imgH="437017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073177" y="1060476"/>
          <a:ext cx="7285037" cy="6011862"/>
        </p:xfrm>
        <a:graphic>
          <a:graphicData uri="http://schemas.openxmlformats.org/presentationml/2006/ole">
            <p:oleObj spid="_x0000_s2615298" name="Document" r:id="rId4" imgW="9261750" imgH="765628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073177" y="1000108"/>
          <a:ext cx="7285037" cy="6011862"/>
        </p:xfrm>
        <a:graphic>
          <a:graphicData uri="http://schemas.openxmlformats.org/presentationml/2006/ole">
            <p:oleObj spid="_x0000_s2616322" name="Document" r:id="rId4" imgW="9261750" imgH="766745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00100" y="2236816"/>
          <a:ext cx="7615237" cy="5335588"/>
        </p:xfrm>
        <a:graphic>
          <a:graphicData uri="http://schemas.openxmlformats.org/presentationml/2006/ole">
            <p:oleObj spid="_x0000_s2617346" name="Document" r:id="rId3" imgW="9676638" imgH="6809068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571472" y="1357298"/>
          <a:ext cx="6070600" cy="2128837"/>
        </p:xfrm>
        <a:graphic>
          <a:graphicData uri="http://schemas.openxmlformats.org/presentationml/2006/ole">
            <p:oleObj spid="_x0000_s2617347" name="Document" r:id="rId5" imgW="7562617" imgH="267250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141439" y="1285860"/>
          <a:ext cx="7216775" cy="4926013"/>
        </p:xfrm>
        <a:graphic>
          <a:graphicData uri="http://schemas.openxmlformats.org/presentationml/2006/ole">
            <p:oleObj spid="_x0000_s2508802" name="Document" r:id="rId5" imgW="8810519" imgH="6025306" progId="Word.Document.8">
              <p:embed/>
            </p:oleObj>
          </a:graphicData>
        </a:graphic>
      </p:graphicFrame>
      <p:sp>
        <p:nvSpPr>
          <p:cNvPr id="11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真题再现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500166" y="5730901"/>
          <a:ext cx="2279650" cy="1412875"/>
        </p:xfrm>
        <a:graphic>
          <a:graphicData uri="http://schemas.openxmlformats.org/presentationml/2006/ole">
            <p:oleObj spid="_x0000_s2508803" name="Document" r:id="rId6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957291" y="1285860"/>
          <a:ext cx="7615237" cy="5351462"/>
        </p:xfrm>
        <a:graphic>
          <a:graphicData uri="http://schemas.openxmlformats.org/presentationml/2006/ole">
            <p:oleObj spid="_x0000_s2618370" name="Document" r:id="rId3" imgW="9676638" imgH="6818442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en-US" sz="2400" b="1" dirty="0" smtClean="0"/>
              <a:t>误区警示　</a:t>
            </a:r>
            <a:r>
              <a:rPr lang="en-US" sz="2400" dirty="0" smtClean="0"/>
              <a:t> </a:t>
            </a:r>
            <a:r>
              <a:rPr lang="en-US" sz="2400" b="1" dirty="0" smtClean="0"/>
              <a:t>15.</a:t>
            </a:r>
            <a:r>
              <a:rPr lang="zh-CN" altLang="en-US" sz="2400" b="1" dirty="0" smtClean="0"/>
              <a:t>忽视两异面直线夹角的范围致误</a:t>
            </a:r>
          </a:p>
          <a:p>
            <a:endParaRPr lang="zh-CN" altLang="en-US" sz="2400" b="1" dirty="0"/>
          </a:p>
        </p:txBody>
      </p:sp>
      <p:graphicFrame>
        <p:nvGraphicFramePr>
          <p:cNvPr id="239623" name="Object 7"/>
          <p:cNvGraphicFramePr>
            <a:graphicFrameLocks noChangeAspect="1"/>
          </p:cNvGraphicFramePr>
          <p:nvPr/>
        </p:nvGraphicFramePr>
        <p:xfrm>
          <a:off x="928662" y="1708150"/>
          <a:ext cx="7539037" cy="4662488"/>
        </p:xfrm>
        <a:graphic>
          <a:graphicData uri="http://schemas.openxmlformats.org/presentationml/2006/ole">
            <p:oleObj spid="_x0000_s2619394" name="Document" r:id="rId3" imgW="9584161" imgH="5947435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9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44744" name="Object 8"/>
          <p:cNvGraphicFramePr>
            <a:graphicFrameLocks noChangeAspect="1"/>
          </p:cNvGraphicFramePr>
          <p:nvPr/>
        </p:nvGraphicFramePr>
        <p:xfrm>
          <a:off x="1123950" y="2571744"/>
          <a:ext cx="7300913" cy="5561012"/>
        </p:xfrm>
        <a:graphic>
          <a:graphicData uri="http://schemas.openxmlformats.org/presentationml/2006/ole">
            <p:oleObj spid="_x0000_s2620418" name="Document" r:id="rId4" imgW="9098386" imgH="6948948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688975" y="1558925"/>
          <a:ext cx="6072188" cy="2143125"/>
        </p:xfrm>
        <a:graphic>
          <a:graphicData uri="http://schemas.openxmlformats.org/presentationml/2006/ole">
            <p:oleObj spid="_x0000_s2620419" name="Document" r:id="rId5" imgW="7562617" imgH="267575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44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44744" name="Object 8"/>
          <p:cNvGraphicFramePr>
            <a:graphicFrameLocks noChangeAspect="1"/>
          </p:cNvGraphicFramePr>
          <p:nvPr/>
        </p:nvGraphicFramePr>
        <p:xfrm>
          <a:off x="1350990" y="1187472"/>
          <a:ext cx="7150100" cy="5456238"/>
        </p:xfrm>
        <a:graphic>
          <a:graphicData uri="http://schemas.openxmlformats.org/presentationml/2006/ole">
            <p:oleObj spid="_x0000_s2621442" name="Document" r:id="rId4" imgW="9098386" imgH="695832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44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10" name="Object 7"/>
          <p:cNvGraphicFramePr>
            <a:graphicFrameLocks noChangeAspect="1"/>
          </p:cNvGraphicFramePr>
          <p:nvPr/>
        </p:nvGraphicFramePr>
        <p:xfrm>
          <a:off x="1216051" y="1484313"/>
          <a:ext cx="6999287" cy="3417887"/>
        </p:xfrm>
        <a:graphic>
          <a:graphicData uri="http://schemas.openxmlformats.org/presentationml/2006/ole">
            <p:oleObj spid="_x0000_s2622466" name="Document" r:id="rId4" imgW="8406066" imgH="412069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000100" y="1004888"/>
          <a:ext cx="7510463" cy="5635625"/>
        </p:xfrm>
        <a:graphic>
          <a:graphicData uri="http://schemas.openxmlformats.org/presentationml/2006/ole">
            <p:oleObj spid="_x0000_s2623490" name="Document" r:id="rId3" imgW="8641038" imgH="6520655" progId="Word.Document.8">
              <p:embed/>
            </p:oleObj>
          </a:graphicData>
        </a:graphic>
      </p:graphicFrame>
      <p:sp>
        <p:nvSpPr>
          <p:cNvPr id="38093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340329"/>
            <a:ext cx="615951" cy="2072554"/>
            <a:chOff x="-3" y="2279"/>
            <a:chExt cx="388" cy="1062"/>
          </a:xfrm>
        </p:grpSpPr>
        <p:pic>
          <p:nvPicPr>
            <p:cNvPr id="38093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39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214414" y="1082698"/>
          <a:ext cx="6926263" cy="5561012"/>
        </p:xfrm>
        <a:graphic>
          <a:graphicData uri="http://schemas.openxmlformats.org/presentationml/2006/ole">
            <p:oleObj spid="_x0000_s2624514" name="Document" r:id="rId3" imgW="8160300" imgH="6556346" progId="Word.Document.8">
              <p:embed/>
            </p:oleObj>
          </a:graphicData>
        </a:graphic>
      </p:graphicFrame>
      <p:sp>
        <p:nvSpPr>
          <p:cNvPr id="38093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340329"/>
            <a:ext cx="615951" cy="2072554"/>
            <a:chOff x="-3" y="2279"/>
            <a:chExt cx="388" cy="1062"/>
          </a:xfrm>
        </p:grpSpPr>
        <p:pic>
          <p:nvPicPr>
            <p:cNvPr id="38093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39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004888" y="1811372"/>
          <a:ext cx="7480300" cy="6475412"/>
        </p:xfrm>
        <a:graphic>
          <a:graphicData uri="http://schemas.openxmlformats.org/presentationml/2006/ole">
            <p:oleObj spid="_x0000_s2625538" name="Document" r:id="rId3" imgW="9149122" imgH="7936042" progId="Word.Document.8">
              <p:embed/>
            </p:oleObj>
          </a:graphicData>
        </a:graphic>
      </p:graphicFrame>
      <p:graphicFrame>
        <p:nvGraphicFramePr>
          <p:cNvPr id="301063" name="Object 7"/>
          <p:cNvGraphicFramePr>
            <a:graphicFrameLocks noChangeAspect="1"/>
          </p:cNvGraphicFramePr>
          <p:nvPr/>
        </p:nvGraphicFramePr>
        <p:xfrm>
          <a:off x="492142" y="1062027"/>
          <a:ext cx="6580188" cy="795337"/>
        </p:xfrm>
        <a:graphic>
          <a:graphicData uri="http://schemas.openxmlformats.org/presentationml/2006/ole">
            <p:oleObj spid="_x0000_s2625539" name="Document" r:id="rId4" imgW="7480575" imgH="906338" progId="Word.Document.8">
              <p:embed/>
            </p:oleObj>
          </a:graphicData>
        </a:graphic>
      </p:graphicFrame>
      <p:sp>
        <p:nvSpPr>
          <p:cNvPr id="3819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4375259"/>
            <a:ext cx="615951" cy="2037426"/>
            <a:chOff x="-3" y="2279"/>
            <a:chExt cx="388" cy="1044"/>
          </a:xfrm>
        </p:grpSpPr>
        <p:pic>
          <p:nvPicPr>
            <p:cNvPr id="381963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64" name="内容占位符 2"/>
            <p:cNvSpPr>
              <a:spLocks/>
            </p:cNvSpPr>
            <p:nvPr/>
          </p:nvSpPr>
          <p:spPr bwMode="auto">
            <a:xfrm>
              <a:off x="43" y="2416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1070002" y="2922588"/>
          <a:ext cx="7359650" cy="3822700"/>
        </p:xfrm>
        <a:graphic>
          <a:graphicData uri="http://schemas.openxmlformats.org/presentationml/2006/ole">
            <p:oleObj spid="_x0000_s2626562" name="Document" r:id="rId3" imgW="9957308" imgH="5193956" progId="Word.Document.8">
              <p:embed/>
            </p:oleObj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6517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177951" y="1460512"/>
          <a:ext cx="7180263" cy="3611562"/>
        </p:xfrm>
        <a:graphic>
          <a:graphicData uri="http://schemas.openxmlformats.org/presentationml/2006/ole">
            <p:oleObj spid="_x0000_s2626563" name="Document" r:id="rId4" imgW="9738170" imgH="489040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857224" y="2694033"/>
          <a:ext cx="7824788" cy="7164387"/>
        </p:xfrm>
        <a:graphic>
          <a:graphicData uri="http://schemas.openxmlformats.org/presentationml/2006/ole">
            <p:oleObj spid="_x0000_s2627586" name="Document" r:id="rId3" imgW="11099779" imgH="10131945" progId="Word.Document.8">
              <p:embed/>
            </p:oleObj>
          </a:graphicData>
        </a:graphic>
      </p:graphicFrame>
      <p:graphicFrame>
        <p:nvGraphicFramePr>
          <p:cNvPr id="301063" name="Object 6"/>
          <p:cNvGraphicFramePr>
            <a:graphicFrameLocks noChangeAspect="1"/>
          </p:cNvGraphicFramePr>
          <p:nvPr/>
        </p:nvGraphicFramePr>
        <p:xfrm>
          <a:off x="357158" y="1428736"/>
          <a:ext cx="6580188" cy="795337"/>
        </p:xfrm>
        <a:graphic>
          <a:graphicData uri="http://schemas.openxmlformats.org/presentationml/2006/ole">
            <p:oleObj spid="_x0000_s2627587" name="Document" r:id="rId4" imgW="7480575" imgH="90778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23938" y="1217642"/>
          <a:ext cx="7254875" cy="6497638"/>
        </p:xfrm>
        <a:graphic>
          <a:graphicData uri="http://schemas.openxmlformats.org/presentationml/2006/ole">
            <p:oleObj spid="_x0000_s2509826" name="Document" r:id="rId5" imgW="8856578" imgH="794721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958850" y="1184275"/>
          <a:ext cx="7466013" cy="3627438"/>
        </p:xfrm>
        <a:graphic>
          <a:graphicData uri="http://schemas.openxmlformats.org/presentationml/2006/ole">
            <p:oleObj spid="_x0000_s2628610" name="Document" r:id="rId3" imgW="9887500" imgH="4815414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142976" y="2933739"/>
          <a:ext cx="7180263" cy="5995987"/>
        </p:xfrm>
        <a:graphic>
          <a:graphicData uri="http://schemas.openxmlformats.org/presentationml/2006/ole">
            <p:oleObj spid="_x0000_s2629634" name="Document" r:id="rId3" imgW="9509675" imgH="7953707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01063" name="Object 4"/>
          <p:cNvGraphicFramePr>
            <a:graphicFrameLocks noChangeAspect="1"/>
          </p:cNvGraphicFramePr>
          <p:nvPr/>
        </p:nvGraphicFramePr>
        <p:xfrm>
          <a:off x="1096983" y="1338255"/>
          <a:ext cx="6475413" cy="1019175"/>
        </p:xfrm>
        <a:graphic>
          <a:graphicData uri="http://schemas.openxmlformats.org/presentationml/2006/ole">
            <p:oleObj spid="_x0000_s2629635" name="Document" r:id="rId4" imgW="7480575" imgH="119222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4154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42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　直线、平面平行的判定与性质</a:t>
            </a:r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zh-CN" altLang="en-US" sz="4400" dirty="0" smtClean="0"/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-3175" y="908050"/>
            <a:ext cx="614363" cy="1755775"/>
            <a:chOff x="0" y="0"/>
            <a:chExt cx="388" cy="907"/>
          </a:xfrm>
        </p:grpSpPr>
        <p:pic>
          <p:nvPicPr>
            <p:cNvPr id="12305" name="Picture 17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2306" name="内容占位符 2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3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0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09" name="内容占位符 2">
              <a:hlinkClick r:id="rId6" action="ppaction://hlinksldjump"/>
            </p:cNvPr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-4763" y="4454629"/>
            <a:ext cx="615951" cy="2029620"/>
            <a:chOff x="-3" y="2279"/>
            <a:chExt cx="388" cy="1040"/>
          </a:xfrm>
        </p:grpSpPr>
        <p:pic>
          <p:nvPicPr>
            <p:cNvPr id="12311" name="Picture 4">
              <a:hlinkClick r:id="rId7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12" name="内容占位符 2">
              <a:hlinkClick r:id="rId7" action="ppaction://hlinksldjump"/>
            </p:cNvPr>
            <p:cNvSpPr>
              <a:spLocks/>
            </p:cNvSpPr>
            <p:nvPr/>
          </p:nvSpPr>
          <p:spPr bwMode="auto">
            <a:xfrm>
              <a:off x="43" y="241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考试说明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28662" y="1544638"/>
          <a:ext cx="7254875" cy="5035550"/>
        </p:xfrm>
        <a:graphic>
          <a:graphicData uri="http://schemas.openxmlformats.org/presentationml/2006/ole">
            <p:oleObj spid="_x0000_s2630658" name="Document" r:id="rId5" imgW="8095530" imgH="56341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考情分析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735013" y="1708150"/>
          <a:ext cx="7599362" cy="5756275"/>
        </p:xfrm>
        <a:graphic>
          <a:graphicData uri="http://schemas.openxmlformats.org/presentationml/2006/ole">
            <p:oleObj spid="_x0000_s2631682" name="Document" r:id="rId5" imgW="11790659" imgH="894080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4888" y="1363663"/>
          <a:ext cx="7210425" cy="4932362"/>
        </p:xfrm>
        <a:graphic>
          <a:graphicData uri="http://schemas.openxmlformats.org/presentationml/2006/ole">
            <p:oleObj spid="_x0000_s2632706" name="Document" r:id="rId5" imgW="8810519" imgH="6041169" progId="Word.Document.8">
              <p:embed/>
            </p:oleObj>
          </a:graphicData>
        </a:graphic>
      </p:graphicFrame>
      <p:sp>
        <p:nvSpPr>
          <p:cNvPr id="11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真题再现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17578" y="1004888"/>
          <a:ext cx="7854950" cy="6489700"/>
        </p:xfrm>
        <a:graphic>
          <a:graphicData uri="http://schemas.openxmlformats.org/presentationml/2006/ole">
            <p:oleObj spid="_x0000_s2633730" name="Document" r:id="rId5" imgW="9603592" imgH="795370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17578" y="1004888"/>
          <a:ext cx="7854950" cy="6489700"/>
        </p:xfrm>
        <a:graphic>
          <a:graphicData uri="http://schemas.openxmlformats.org/presentationml/2006/ole">
            <p:oleObj spid="_x0000_s2634754" name="Document" r:id="rId5" imgW="9603592" imgH="796488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19138" y="1004888"/>
          <a:ext cx="7705725" cy="6384925"/>
        </p:xfrm>
        <a:graphic>
          <a:graphicData uri="http://schemas.openxmlformats.org/presentationml/2006/ole">
            <p:oleObj spid="_x0000_s2635778" name="Document" r:id="rId5" imgW="9603592" imgH="797605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63625" y="1139825"/>
          <a:ext cx="7165975" cy="4151313"/>
        </p:xfrm>
        <a:graphic>
          <a:graphicData uri="http://schemas.openxmlformats.org/presentationml/2006/ole">
            <p:oleObj spid="_x0000_s2636802" name="Document" r:id="rId5" imgW="8763381" imgH="5087243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423988" y="4646613"/>
          <a:ext cx="2247900" cy="1379537"/>
        </p:xfrm>
        <a:graphic>
          <a:graphicData uri="http://schemas.openxmlformats.org/presentationml/2006/ole">
            <p:oleObj spid="_x0000_s2636803" name="Document" r:id="rId6" imgW="2514875" imgH="155237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0100" y="1293827"/>
          <a:ext cx="7291387" cy="4206875"/>
        </p:xfrm>
        <a:graphic>
          <a:graphicData uri="http://schemas.openxmlformats.org/presentationml/2006/ole">
            <p:oleObj spid="_x0000_s2510850" name="Document" r:id="rId5" imgW="8763381" imgH="5071380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577970" y="3571876"/>
          <a:ext cx="2279650" cy="1412875"/>
        </p:xfrm>
        <a:graphic>
          <a:graphicData uri="http://schemas.openxmlformats.org/presentationml/2006/ole">
            <p:oleObj spid="_x0000_s2510851" name="Document" r:id="rId6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68413" y="1289050"/>
          <a:ext cx="7075487" cy="6400800"/>
        </p:xfrm>
        <a:graphic>
          <a:graphicData uri="http://schemas.openxmlformats.org/presentationml/2006/ole">
            <p:oleObj spid="_x0000_s2637826" name="Document" r:id="rId5" imgW="8818436" imgH="799192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23952" y="1139825"/>
          <a:ext cx="7434262" cy="4167188"/>
        </p:xfrm>
        <a:graphic>
          <a:graphicData uri="http://schemas.openxmlformats.org/presentationml/2006/ole">
            <p:oleObj spid="_x0000_s2638850" name="Document" r:id="rId5" imgW="9071398" imgH="5099140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214414" y="3763975"/>
          <a:ext cx="2247900" cy="1379537"/>
        </p:xfrm>
        <a:graphic>
          <a:graphicData uri="http://schemas.openxmlformats.org/presentationml/2006/ole">
            <p:oleObj spid="_x0000_s2638851" name="Document" r:id="rId6" imgW="2514875" imgH="1552374" progId="Word.Document.8">
              <p:embed/>
            </p:oleObj>
          </a:graphicData>
        </a:graphic>
      </p:graphicFrame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28662" y="4857760"/>
          <a:ext cx="7194550" cy="1843088"/>
        </p:xfrm>
        <a:graphic>
          <a:graphicData uri="http://schemas.openxmlformats.org/presentationml/2006/ole">
            <p:oleObj spid="_x0000_s2638852" name="Document" r:id="rId7" imgW="8795046" imgH="225899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38239" y="1142984"/>
          <a:ext cx="7419975" cy="4167187"/>
        </p:xfrm>
        <a:graphic>
          <a:graphicData uri="http://schemas.openxmlformats.org/presentationml/2006/ole">
            <p:oleObj spid="_x0000_s2639874" name="Document" r:id="rId5" imgW="9071398" imgH="510635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28688" y="928670"/>
          <a:ext cx="7675562" cy="6535737"/>
        </p:xfrm>
        <a:graphic>
          <a:graphicData uri="http://schemas.openxmlformats.org/presentationml/2006/ole">
            <p:oleObj spid="_x0000_s2640898" name="Document" r:id="rId5" imgW="9380855" imgH="801571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85786" y="928688"/>
          <a:ext cx="7661275" cy="6551612"/>
        </p:xfrm>
        <a:graphic>
          <a:graphicData uri="http://schemas.openxmlformats.org/presentationml/2006/ole">
            <p:oleObj spid="_x0000_s2641922" name="Document" r:id="rId5" imgW="9371499" imgH="802689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841403" y="857232"/>
          <a:ext cx="7659687" cy="6565900"/>
        </p:xfrm>
        <a:graphic>
          <a:graphicData uri="http://schemas.openxmlformats.org/presentationml/2006/ole">
            <p:oleObj spid="_x0000_s2642946" name="Document" r:id="rId5" imgW="9361784" imgH="803806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27128" y="1149380"/>
          <a:ext cx="7645400" cy="6565900"/>
        </p:xfrm>
        <a:graphic>
          <a:graphicData uri="http://schemas.openxmlformats.org/presentationml/2006/ole">
            <p:oleObj spid="_x0000_s2643970" name="Document" r:id="rId5" imgW="9352428" imgH="804888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74738" y="1679575"/>
          <a:ext cx="7250112" cy="6249988"/>
        </p:xfrm>
        <a:graphic>
          <a:graphicData uri="http://schemas.openxmlformats.org/presentationml/2006/ole">
            <p:oleObj spid="_x0000_s2644994" name="Document" r:id="rId3" imgW="6814164" imgH="7659526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3458" name="Rectangle 34"/>
          <p:cNvSpPr>
            <a:spLocks noChangeArrowheads="1"/>
          </p:cNvSpPr>
          <p:nvPr/>
        </p:nvSpPr>
        <p:spPr bwMode="auto">
          <a:xfrm>
            <a:off x="3557588" y="911225"/>
            <a:ext cx="29114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知识聚焦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endParaRPr lang="zh-CN" altLang="en-US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2500298" y="3994163"/>
          <a:ext cx="2203450" cy="1363663"/>
        </p:xfrm>
        <a:graphic>
          <a:graphicData uri="http://schemas.openxmlformats.org/presentationml/2006/ole">
            <p:oleObj spid="_x0000_s2644995" name="Document" r:id="rId5" imgW="2514875" imgH="1552374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3786182" y="3857628"/>
          <a:ext cx="2174875" cy="1333500"/>
        </p:xfrm>
        <a:graphic>
          <a:graphicData uri="http://schemas.openxmlformats.org/presentationml/2006/ole">
            <p:oleObj spid="_x0000_s2644996" name="Document" r:id="rId6" imgW="2514875" imgH="1552374" progId="Word.Document.8">
              <p:embed/>
            </p:oleObj>
          </a:graphicData>
        </a:graphic>
      </p:graphicFrame>
      <p:graphicFrame>
        <p:nvGraphicFramePr>
          <p:cNvPr id="3" name="Object 19"/>
          <p:cNvGraphicFramePr>
            <a:graphicFrameLocks noChangeAspect="1"/>
          </p:cNvGraphicFramePr>
          <p:nvPr/>
        </p:nvGraphicFramePr>
        <p:xfrm>
          <a:off x="5643570" y="4121164"/>
          <a:ext cx="2247900" cy="1379538"/>
        </p:xfrm>
        <a:graphic>
          <a:graphicData uri="http://schemas.openxmlformats.org/presentationml/2006/ole">
            <p:oleObj spid="_x0000_s2644997" name="Document" r:id="rId7" imgW="2514875" imgH="1552374" progId="Word.Document.8">
              <p:embed/>
            </p:oleObj>
          </a:graphicData>
        </a:graphic>
      </p:graphicFrame>
      <p:graphicFrame>
        <p:nvGraphicFramePr>
          <p:cNvPr id="5" name="Object 20"/>
          <p:cNvGraphicFramePr>
            <a:graphicFrameLocks noChangeAspect="1"/>
          </p:cNvGraphicFramePr>
          <p:nvPr/>
        </p:nvGraphicFramePr>
        <p:xfrm>
          <a:off x="6786578" y="3802075"/>
          <a:ext cx="2279650" cy="1412875"/>
        </p:xfrm>
        <a:graphic>
          <a:graphicData uri="http://schemas.openxmlformats.org/presentationml/2006/ole">
            <p:oleObj spid="_x0000_s2644998" name="Document" r:id="rId8" imgW="2514875" imgH="155237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00100" y="1142984"/>
          <a:ext cx="7434263" cy="7780338"/>
        </p:xfrm>
        <a:graphic>
          <a:graphicData uri="http://schemas.openxmlformats.org/presentationml/2006/ole">
            <p:oleObj spid="_x0000_s2646018" name="Document" r:id="rId3" imgW="7296700" imgH="8250412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2428860" y="3714752"/>
          <a:ext cx="2203450" cy="1363662"/>
        </p:xfrm>
        <a:graphic>
          <a:graphicData uri="http://schemas.openxmlformats.org/presentationml/2006/ole">
            <p:oleObj spid="_x0000_s2646019" name="Document" r:id="rId5" imgW="2514875" imgH="1552374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3725872" y="3500438"/>
          <a:ext cx="2203450" cy="1363663"/>
        </p:xfrm>
        <a:graphic>
          <a:graphicData uri="http://schemas.openxmlformats.org/presentationml/2006/ole">
            <p:oleObj spid="_x0000_s2646020" name="Document" r:id="rId6" imgW="2514875" imgH="1552374" progId="Word.Document.8">
              <p:embed/>
            </p:oleObj>
          </a:graphicData>
        </a:graphic>
      </p:graphicFrame>
      <p:graphicFrame>
        <p:nvGraphicFramePr>
          <p:cNvPr id="3" name="Object 19"/>
          <p:cNvGraphicFramePr>
            <a:graphicFrameLocks noChangeAspect="1"/>
          </p:cNvGraphicFramePr>
          <p:nvPr/>
        </p:nvGraphicFramePr>
        <p:xfrm>
          <a:off x="5500694" y="3571876"/>
          <a:ext cx="2203450" cy="1365250"/>
        </p:xfrm>
        <a:graphic>
          <a:graphicData uri="http://schemas.openxmlformats.org/presentationml/2006/ole">
            <p:oleObj spid="_x0000_s2646021" name="Document" r:id="rId7" imgW="2514875" imgH="1552374" progId="Word.Document.8">
              <p:embed/>
            </p:oleObj>
          </a:graphicData>
        </a:graphic>
      </p:graphicFrame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6940550" y="3929066"/>
          <a:ext cx="2203450" cy="1363663"/>
        </p:xfrm>
        <a:graphic>
          <a:graphicData uri="http://schemas.openxmlformats.org/presentationml/2006/ole">
            <p:oleObj spid="_x0000_s2646022" name="Document" r:id="rId8" imgW="2514875" imgH="155237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82675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正本清源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</a:p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链接教材</a:t>
            </a:r>
          </a:p>
          <a:p>
            <a:pPr algn="ctr"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3" name="Object 9"/>
          <p:cNvGraphicFramePr>
            <a:graphicFrameLocks noChangeAspect="1"/>
          </p:cNvGraphicFramePr>
          <p:nvPr/>
        </p:nvGraphicFramePr>
        <p:xfrm>
          <a:off x="1214414" y="2386026"/>
          <a:ext cx="6819900" cy="3043238"/>
        </p:xfrm>
        <a:graphic>
          <a:graphicData uri="http://schemas.openxmlformats.org/presentationml/2006/ole">
            <p:oleObj spid="_x0000_s2647042" name="Document" r:id="rId3" imgW="7882509" imgH="3522964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5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00100" y="1203355"/>
          <a:ext cx="7339012" cy="6583363"/>
        </p:xfrm>
        <a:graphic>
          <a:graphicData uri="http://schemas.openxmlformats.org/presentationml/2006/ole">
            <p:oleObj spid="_x0000_s2511874" name="Document" r:id="rId5" imgW="8837507" imgH="796957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831" name="Object 7"/>
          <p:cNvGraphicFramePr>
            <a:graphicFrameLocks noChangeAspect="1"/>
          </p:cNvGraphicFramePr>
          <p:nvPr/>
        </p:nvGraphicFramePr>
        <p:xfrm>
          <a:off x="958850" y="1573213"/>
          <a:ext cx="6386513" cy="1409700"/>
        </p:xfrm>
        <a:graphic>
          <a:graphicData uri="http://schemas.openxmlformats.org/presentationml/2006/ole">
            <p:oleObj spid="_x0000_s2648066" name="Document" r:id="rId3" imgW="7517998" imgH="1670992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5" name="Object 11"/>
          <p:cNvGraphicFramePr>
            <a:graphicFrameLocks noChangeAspect="1"/>
          </p:cNvGraphicFramePr>
          <p:nvPr/>
        </p:nvGraphicFramePr>
        <p:xfrm>
          <a:off x="1214414" y="3330600"/>
          <a:ext cx="6896100" cy="3598862"/>
        </p:xfrm>
        <a:graphic>
          <a:graphicData uri="http://schemas.openxmlformats.org/presentationml/2006/ole">
            <p:oleObj spid="_x0000_s2648067" name="Document" r:id="rId4" imgW="7963831" imgH="4166845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855" name="Object 7"/>
          <p:cNvGraphicFramePr>
            <a:graphicFrameLocks noChangeAspect="1"/>
          </p:cNvGraphicFramePr>
          <p:nvPr/>
        </p:nvGraphicFramePr>
        <p:xfrm>
          <a:off x="688990" y="3857628"/>
          <a:ext cx="6026150" cy="1214438"/>
        </p:xfrm>
        <a:graphic>
          <a:graphicData uri="http://schemas.openxmlformats.org/presentationml/2006/ole">
            <p:oleObj spid="_x0000_s2649090" name="Document" r:id="rId3" imgW="7515479" imgH="152930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6857" name="Object 9"/>
          <p:cNvGraphicFramePr>
            <a:graphicFrameLocks noChangeAspect="1"/>
          </p:cNvGraphicFramePr>
          <p:nvPr/>
        </p:nvGraphicFramePr>
        <p:xfrm>
          <a:off x="928662" y="1019183"/>
          <a:ext cx="7659687" cy="3552825"/>
        </p:xfrm>
        <a:graphic>
          <a:graphicData uri="http://schemas.openxmlformats.org/presentationml/2006/ole">
            <p:oleObj spid="_x0000_s2649091" name="Document" r:id="rId4" imgW="8548201" imgH="3974330" progId="Word.Document.8">
              <p:embed/>
            </p:oleObj>
          </a:graphicData>
        </a:graphic>
      </p:graphicFrame>
      <p:graphicFrame>
        <p:nvGraphicFramePr>
          <p:cNvPr id="206858" name="Object 10"/>
          <p:cNvGraphicFramePr>
            <a:graphicFrameLocks noChangeAspect="1"/>
          </p:cNvGraphicFramePr>
          <p:nvPr/>
        </p:nvGraphicFramePr>
        <p:xfrm>
          <a:off x="1142976" y="4857760"/>
          <a:ext cx="7585075" cy="3059112"/>
        </p:xfrm>
        <a:graphic>
          <a:graphicData uri="http://schemas.openxmlformats.org/presentationml/2006/ole">
            <p:oleObj spid="_x0000_s2649092" name="Document" r:id="rId5" imgW="8607213" imgH="3480062" progId="Word.Document.8">
              <p:embed/>
            </p:oleObj>
          </a:graphicData>
        </a:graphic>
      </p:graphicFrame>
      <p:sp>
        <p:nvSpPr>
          <p:cNvPr id="109578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9580" name="Picture 12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9581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7878" name="Object 6"/>
          <p:cNvGraphicFramePr>
            <a:graphicFrameLocks noChangeAspect="1"/>
          </p:cNvGraphicFramePr>
          <p:nvPr/>
        </p:nvGraphicFramePr>
        <p:xfrm>
          <a:off x="500034" y="4291029"/>
          <a:ext cx="6940550" cy="1423987"/>
        </p:xfrm>
        <a:graphic>
          <a:graphicData uri="http://schemas.openxmlformats.org/presentationml/2006/ole">
            <p:oleObj spid="_x0000_s2650114" name="Document" r:id="rId3" imgW="7606877" imgH="156896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7880" name="Object 8"/>
          <p:cNvGraphicFramePr>
            <a:graphicFrameLocks noChangeAspect="1"/>
          </p:cNvGraphicFramePr>
          <p:nvPr/>
        </p:nvGraphicFramePr>
        <p:xfrm>
          <a:off x="1031903" y="976318"/>
          <a:ext cx="7540625" cy="3238500"/>
        </p:xfrm>
        <a:graphic>
          <a:graphicData uri="http://schemas.openxmlformats.org/presentationml/2006/ole">
            <p:oleObj spid="_x0000_s2650115" name="Document" r:id="rId4" imgW="9385893" imgH="4039583" progId="Word.Document.8">
              <p:embed/>
            </p:oleObj>
          </a:graphicData>
        </a:graphic>
      </p:graphicFrame>
      <p:sp>
        <p:nvSpPr>
          <p:cNvPr id="11060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0604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0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9"/>
          <p:cNvGraphicFramePr>
            <a:graphicFrameLocks noChangeAspect="1"/>
          </p:cNvGraphicFramePr>
          <p:nvPr/>
        </p:nvGraphicFramePr>
        <p:xfrm>
          <a:off x="949352" y="5164176"/>
          <a:ext cx="7480300" cy="3836988"/>
        </p:xfrm>
        <a:graphic>
          <a:graphicData uri="http://schemas.openxmlformats.org/presentationml/2006/ole">
            <p:oleObj spid="_x0000_s2650116" name="Document" r:id="rId6" imgW="8490987" imgH="437197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zh-CN" sz="2400" b="1" dirty="0">
                <a:ea typeface="黑体" pitchFamily="49" charset="-122"/>
              </a:rPr>
              <a:t>►　</a:t>
            </a:r>
            <a:r>
              <a:rPr lang="zh-CN" altLang="en-US" sz="2400" b="1" dirty="0" smtClean="0">
                <a:ea typeface="黑体" pitchFamily="49" charset="-122"/>
              </a:rPr>
              <a:t>易错问题</a:t>
            </a: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b="1" dirty="0">
                <a:latin typeface="宋体" charset="-122"/>
              </a:rPr>
              <a:t>　　</a:t>
            </a:r>
          </a:p>
        </p:txBody>
      </p:sp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139825" y="1782775"/>
          <a:ext cx="7239000" cy="3432175"/>
        </p:xfrm>
        <a:graphic>
          <a:graphicData uri="http://schemas.openxmlformats.org/presentationml/2006/ole">
            <p:oleObj spid="_x0000_s2651138" name="Document" r:id="rId3" imgW="8518334" imgH="4049317" progId="Word.Document.8">
              <p:embed/>
            </p:oleObj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098575" y="3571876"/>
          <a:ext cx="7045325" cy="1049337"/>
        </p:xfrm>
        <a:graphic>
          <a:graphicData uri="http://schemas.openxmlformats.org/presentationml/2006/ole">
            <p:oleObj spid="_x0000_s2651139" name="Document" r:id="rId4" imgW="7999815" imgH="1200158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19175" y="4857760"/>
          <a:ext cx="7480300" cy="3836987"/>
        </p:xfrm>
        <a:graphic>
          <a:graphicData uri="http://schemas.openxmlformats.org/presentationml/2006/ole">
            <p:oleObj spid="_x0000_s2651140" name="Document" r:id="rId6" imgW="8490987" imgH="437197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063625" y="1000108"/>
          <a:ext cx="7270750" cy="3897312"/>
        </p:xfrm>
        <a:graphic>
          <a:graphicData uri="http://schemas.openxmlformats.org/presentationml/2006/ole">
            <p:oleObj spid="_x0000_s2652162" name="Document" r:id="rId3" imgW="8555038" imgH="4600907" progId="Word.Document.8">
              <p:embed/>
            </p:oleObj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063625" y="3597275"/>
          <a:ext cx="7045325" cy="1049338"/>
        </p:xfrm>
        <a:graphic>
          <a:graphicData uri="http://schemas.openxmlformats.org/presentationml/2006/ole">
            <p:oleObj spid="_x0000_s2652163" name="Document" r:id="rId4" imgW="7999815" imgH="1200158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04888" y="4735548"/>
          <a:ext cx="7480300" cy="3836988"/>
        </p:xfrm>
        <a:graphic>
          <a:graphicData uri="http://schemas.openxmlformats.org/presentationml/2006/ole">
            <p:oleObj spid="_x0000_s2652164" name="Document" r:id="rId6" imgW="8490987" imgH="437197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000100" y="1643050"/>
          <a:ext cx="7508875" cy="4122738"/>
        </p:xfrm>
        <a:graphic>
          <a:graphicData uri="http://schemas.openxmlformats.org/presentationml/2006/ole">
            <p:oleObj spid="_x0000_s2653186" name="Document" r:id="rId3" imgW="9540981" imgH="5246231" progId="Word.Document.8">
              <p:embed/>
            </p:oleObj>
          </a:graphicData>
        </a:graphic>
      </p:graphicFrame>
      <p:sp>
        <p:nvSpPr>
          <p:cNvPr id="116745" name="Rectangle 9"/>
          <p:cNvSpPr>
            <a:spLocks noChangeArrowheads="1"/>
          </p:cNvSpPr>
          <p:nvPr/>
        </p:nvSpPr>
        <p:spPr bwMode="auto">
          <a:xfrm>
            <a:off x="1187450" y="836613"/>
            <a:ext cx="2089150" cy="53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通性通法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6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5" grpId="0"/>
    </p:bld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004888" y="1214422"/>
          <a:ext cx="7494587" cy="4121150"/>
        </p:xfrm>
        <a:graphic>
          <a:graphicData uri="http://schemas.openxmlformats.org/presentationml/2006/ole">
            <p:oleObj spid="_x0000_s2654210" name="Document" r:id="rId3" imgW="9531265" imgH="5254162" progId="Word.Document.8">
              <p:embed/>
            </p:oleObj>
          </a:graphicData>
        </a:graphic>
      </p:graphicFrame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66828" y="2498753"/>
          <a:ext cx="7434262" cy="4930775"/>
        </p:xfrm>
        <a:graphic>
          <a:graphicData uri="http://schemas.openxmlformats.org/presentationml/2006/ole">
            <p:oleObj spid="_x0000_s2655234" name="Document" r:id="rId4" imgW="8444928" imgH="5611794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571472" y="1466852"/>
          <a:ext cx="6415087" cy="2247900"/>
        </p:xfrm>
        <a:graphic>
          <a:graphicData uri="http://schemas.openxmlformats.org/presentationml/2006/ole">
            <p:oleObj spid="_x0000_s2655235" name="Document" r:id="rId5" imgW="7562617" imgH="266601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线面、面面平行的基本问题</a:t>
            </a:r>
            <a:endParaRPr lang="zh-CN" altLang="zh-CN" dirty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928662" y="1708150"/>
          <a:ext cx="7645400" cy="4797425"/>
        </p:xfrm>
        <a:graphic>
          <a:graphicData uri="http://schemas.openxmlformats.org/presentationml/2006/ole">
            <p:oleObj spid="_x0000_s2656258" name="Document" r:id="rId3" imgW="9144804" imgH="575996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42976" y="1289050"/>
          <a:ext cx="7196138" cy="2998788"/>
        </p:xfrm>
        <a:graphic>
          <a:graphicData uri="http://schemas.openxmlformats.org/presentationml/2006/ole">
            <p:oleObj spid="_x0000_s2657282" name="Document" r:id="rId4" imgW="8128635" imgH="3406156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04888" y="3643313"/>
          <a:ext cx="6415087" cy="2247900"/>
        </p:xfrm>
        <a:graphic>
          <a:graphicData uri="http://schemas.openxmlformats.org/presentationml/2006/ole">
            <p:oleObj spid="_x0000_s2657283" name="Document" r:id="rId5" imgW="7562617" imgH="266601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0100" y="1142984"/>
          <a:ext cx="7291387" cy="4206875"/>
        </p:xfrm>
        <a:graphic>
          <a:graphicData uri="http://schemas.openxmlformats.org/presentationml/2006/ole">
            <p:oleObj spid="_x0000_s2512898" name="Document" r:id="rId5" imgW="8763381" imgH="5079312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649408" y="4302141"/>
          <a:ext cx="2279650" cy="1412875"/>
        </p:xfrm>
        <a:graphic>
          <a:graphicData uri="http://schemas.openxmlformats.org/presentationml/2006/ole">
            <p:oleObj spid="_x0000_s2512899" name="Document" r:id="rId6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00100" y="1274796"/>
          <a:ext cx="7526337" cy="6940550"/>
        </p:xfrm>
        <a:graphic>
          <a:graphicData uri="http://schemas.openxmlformats.org/presentationml/2006/ole">
            <p:oleObj spid="_x0000_s2658306" name="Document" r:id="rId4" imgW="9561132" imgH="884706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04888" y="1093788"/>
          <a:ext cx="7373937" cy="5456237"/>
        </p:xfrm>
        <a:graphic>
          <a:graphicData uri="http://schemas.openxmlformats.org/presentationml/2006/ole">
            <p:oleObj spid="_x0000_s2659330" name="Document" r:id="rId3" imgW="8372242" imgH="6217461" progId="Word.Document.8">
              <p:embed/>
            </p:oleObj>
          </a:graphicData>
        </a:graphic>
      </p:graphicFrame>
      <p:sp>
        <p:nvSpPr>
          <p:cNvPr id="46899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46899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6899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/>
        </p:nvGraphicFramePr>
        <p:xfrm>
          <a:off x="1141440" y="1139825"/>
          <a:ext cx="7359650" cy="6145213"/>
        </p:xfrm>
        <a:graphic>
          <a:graphicData uri="http://schemas.openxmlformats.org/presentationml/2006/ole">
            <p:oleObj spid="_x0000_s2660354" name="Document" r:id="rId3" imgW="8213556" imgH="6867832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619142" y="3357562"/>
          <a:ext cx="6310312" cy="2217738"/>
        </p:xfrm>
        <a:graphic>
          <a:graphicData uri="http://schemas.openxmlformats.org/presentationml/2006/ole">
            <p:oleObj spid="_x0000_s2660355" name="Document" r:id="rId5" imgW="7562617" imgH="2666017" progId="Word.Document.8">
              <p:embed/>
            </p:oleObj>
          </a:graphicData>
        </a:graphic>
      </p:graphicFrame>
      <p:graphicFrame>
        <p:nvGraphicFramePr>
          <p:cNvPr id="3" name="Object 3"/>
          <p:cNvGraphicFramePr>
            <a:graphicFrameLocks noChangeAspect="1"/>
          </p:cNvGraphicFramePr>
          <p:nvPr/>
        </p:nvGraphicFramePr>
        <p:xfrm>
          <a:off x="1000100" y="4643446"/>
          <a:ext cx="7450138" cy="2174875"/>
        </p:xfrm>
        <a:graphic>
          <a:graphicData uri="http://schemas.openxmlformats.org/presentationml/2006/ole">
            <p:oleObj spid="_x0000_s2660356" name="Document" r:id="rId6" imgW="8743590" imgH="25607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线面平行的判定与性质</a:t>
            </a:r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117627" y="1784350"/>
          <a:ext cx="7240587" cy="5065713"/>
        </p:xfrm>
        <a:graphic>
          <a:graphicData uri="http://schemas.openxmlformats.org/presentationml/2006/ole">
            <p:oleObj spid="_x0000_s2661378" name="Document" r:id="rId3" imgW="8690335" imgH="608875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285852" y="1289050"/>
          <a:ext cx="6985000" cy="1814513"/>
        </p:xfrm>
        <a:graphic>
          <a:graphicData uri="http://schemas.openxmlformats.org/presentationml/2006/ole">
            <p:oleObj spid="_x0000_s2662402" name="Document" r:id="rId4" imgW="7928208" imgH="206972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219225" y="1071546"/>
          <a:ext cx="6924675" cy="6161088"/>
        </p:xfrm>
        <a:graphic>
          <a:graphicData uri="http://schemas.openxmlformats.org/presentationml/2006/ole">
            <p:oleObj spid="_x0000_s2663426" name="Document" r:id="rId4" imgW="8464360" imgH="754992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233513" y="1063625"/>
          <a:ext cx="6910387" cy="6176963"/>
        </p:xfrm>
        <a:graphic>
          <a:graphicData uri="http://schemas.openxmlformats.org/presentationml/2006/ole">
            <p:oleObj spid="_x0000_s2664450" name="Document" r:id="rId4" imgW="8455004" imgH="756110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19175" y="1214438"/>
          <a:ext cx="7359650" cy="4286250"/>
        </p:xfrm>
        <a:graphic>
          <a:graphicData uri="http://schemas.openxmlformats.org/presentationml/2006/ole">
            <p:oleObj spid="_x0000_s2665474" name="Document" r:id="rId4" imgW="8201681" imgH="479306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109688" y="1063625"/>
          <a:ext cx="7105650" cy="4976813"/>
        </p:xfrm>
        <a:graphic>
          <a:graphicData uri="http://schemas.openxmlformats.org/presentationml/2006/ole">
            <p:oleObj spid="_x0000_s2666498" name="Document" r:id="rId3" imgW="8690335" imgH="6096688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95402" y="958881"/>
          <a:ext cx="7405688" cy="6970713"/>
        </p:xfrm>
        <a:graphic>
          <a:graphicData uri="http://schemas.openxmlformats.org/presentationml/2006/ole">
            <p:oleObj spid="_x0000_s2667522" name="Document" r:id="rId4" imgW="9049808" imgH="854351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36638" y="1219200"/>
          <a:ext cx="7229475" cy="6523038"/>
        </p:xfrm>
        <a:graphic>
          <a:graphicData uri="http://schemas.openxmlformats.org/presentationml/2006/ole">
            <p:oleObj spid="_x0000_s2513922" name="Document" r:id="rId5" imgW="8828151" imgH="79807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166840" y="1101757"/>
          <a:ext cx="7405688" cy="6970713"/>
        </p:xfrm>
        <a:graphic>
          <a:graphicData uri="http://schemas.openxmlformats.org/presentationml/2006/ole">
            <p:oleObj spid="_x0000_s2668546" name="Document" r:id="rId4" imgW="9049808" imgH="854351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探究点三　面面平行的判定与性质</a:t>
            </a:r>
          </a:p>
          <a:p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244625" y="1738313"/>
          <a:ext cx="6970713" cy="4887912"/>
        </p:xfrm>
        <a:graphic>
          <a:graphicData uri="http://schemas.openxmlformats.org/presentationml/2006/ole">
            <p:oleObj spid="_x0000_s2669570" name="Document" r:id="rId3" imgW="8690335" imgH="610462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77942" y="1004888"/>
          <a:ext cx="7780338" cy="5875337"/>
        </p:xfrm>
        <a:graphic>
          <a:graphicData uri="http://schemas.openxmlformats.org/presentationml/2006/ole">
            <p:oleObj spid="_x0000_s2670594" name="Document" r:id="rId4" imgW="9693910" imgH="734155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220815" y="1333500"/>
          <a:ext cx="7208837" cy="3913188"/>
        </p:xfrm>
        <a:graphic>
          <a:graphicData uri="http://schemas.openxmlformats.org/presentationml/2006/ole">
            <p:oleObj spid="_x0000_s2671618" name="Document" r:id="rId4" imgW="8034718" imgH="437666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44614" y="1104930"/>
          <a:ext cx="7285038" cy="6610350"/>
        </p:xfrm>
        <a:graphic>
          <a:graphicData uri="http://schemas.openxmlformats.org/presentationml/2006/ole">
            <p:oleObj spid="_x0000_s2672642" name="Document" r:id="rId4" imgW="9261750" imgH="841300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71605" y="1214422"/>
          <a:ext cx="7615237" cy="6130925"/>
        </p:xfrm>
        <a:graphic>
          <a:graphicData uri="http://schemas.openxmlformats.org/presentationml/2006/ole">
            <p:oleObj spid="_x0000_s2673666" name="Document" r:id="rId3" imgW="9676638" imgH="7802290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en-US" sz="2400" b="1" dirty="0" smtClean="0"/>
              <a:t>数学思想　 </a:t>
            </a:r>
            <a:r>
              <a:rPr lang="en-US" sz="2400" b="1" dirty="0" smtClean="0"/>
              <a:t>15.</a:t>
            </a:r>
            <a:r>
              <a:rPr lang="zh-CN" altLang="en-US" sz="2400" b="1" dirty="0" smtClean="0"/>
              <a:t>立体几何中平行的探索性问题</a:t>
            </a:r>
            <a:endParaRPr lang="zh-CN" altLang="en-US" sz="2400" b="1" dirty="0"/>
          </a:p>
        </p:txBody>
      </p:sp>
      <p:graphicFrame>
        <p:nvGraphicFramePr>
          <p:cNvPr id="239623" name="Object 7"/>
          <p:cNvGraphicFramePr>
            <a:graphicFrameLocks noChangeAspect="1"/>
          </p:cNvGraphicFramePr>
          <p:nvPr/>
        </p:nvGraphicFramePr>
        <p:xfrm>
          <a:off x="960465" y="1708150"/>
          <a:ext cx="7540625" cy="4678363"/>
        </p:xfrm>
        <a:graphic>
          <a:graphicData uri="http://schemas.openxmlformats.org/presentationml/2006/ole">
            <p:oleObj spid="_x0000_s2674690" name="Document" r:id="rId3" imgW="9584161" imgH="595536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9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39623" name="Object 7"/>
          <p:cNvGraphicFramePr>
            <a:graphicFrameLocks noChangeAspect="1"/>
          </p:cNvGraphicFramePr>
          <p:nvPr/>
        </p:nvGraphicFramePr>
        <p:xfrm>
          <a:off x="1031903" y="1419229"/>
          <a:ext cx="7540625" cy="2652713"/>
        </p:xfrm>
        <a:graphic>
          <a:graphicData uri="http://schemas.openxmlformats.org/presentationml/2006/ole">
            <p:oleObj spid="_x0000_s2675714" name="Document" r:id="rId4" imgW="9584161" imgH="337659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39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44744" name="Object 8"/>
          <p:cNvGraphicFramePr>
            <a:graphicFrameLocks noChangeAspect="1"/>
          </p:cNvGraphicFramePr>
          <p:nvPr/>
        </p:nvGraphicFramePr>
        <p:xfrm>
          <a:off x="1071538" y="868384"/>
          <a:ext cx="7300913" cy="5561012"/>
        </p:xfrm>
        <a:graphic>
          <a:graphicData uri="http://schemas.openxmlformats.org/presentationml/2006/ole">
            <p:oleObj spid="_x0000_s2676738" name="Document" r:id="rId4" imgW="9098386" imgH="753911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44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10" name="Object 7"/>
          <p:cNvGraphicFramePr>
            <a:graphicFrameLocks noChangeAspect="1"/>
          </p:cNvGraphicFramePr>
          <p:nvPr/>
        </p:nvGraphicFramePr>
        <p:xfrm>
          <a:off x="1263675" y="1484313"/>
          <a:ext cx="6880225" cy="3357562"/>
        </p:xfrm>
        <a:graphic>
          <a:graphicData uri="http://schemas.openxmlformats.org/presentationml/2006/ole">
            <p:oleObj spid="_x0000_s2677762" name="Document" r:id="rId4" imgW="8406066" imgH="412718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68414" y="1000108"/>
          <a:ext cx="7289800" cy="4279900"/>
        </p:xfrm>
        <a:graphic>
          <a:graphicData uri="http://schemas.openxmlformats.org/presentationml/2006/ole">
            <p:oleObj spid="_x0000_s2514946" name="Document" r:id="rId5" imgW="8763381" imgH="5158625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428728" y="5302273"/>
          <a:ext cx="2279650" cy="1412875"/>
        </p:xfrm>
        <a:graphic>
          <a:graphicData uri="http://schemas.openxmlformats.org/presentationml/2006/ole">
            <p:oleObj spid="_x0000_s2514947" name="Document" r:id="rId6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004888" y="1004888"/>
          <a:ext cx="7480300" cy="5635625"/>
        </p:xfrm>
        <a:graphic>
          <a:graphicData uri="http://schemas.openxmlformats.org/presentationml/2006/ole">
            <p:oleObj spid="_x0000_s2678786" name="Document" r:id="rId3" imgW="8641038" imgH="6529308" progId="Word.Document.8">
              <p:embed/>
            </p:oleObj>
          </a:graphicData>
        </a:graphic>
      </p:graphicFrame>
      <p:sp>
        <p:nvSpPr>
          <p:cNvPr id="38093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340329"/>
            <a:ext cx="615951" cy="2072554"/>
            <a:chOff x="-3" y="2279"/>
            <a:chExt cx="388" cy="1062"/>
          </a:xfrm>
        </p:grpSpPr>
        <p:pic>
          <p:nvPicPr>
            <p:cNvPr id="38093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39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227166" y="1142984"/>
          <a:ext cx="7345362" cy="6354762"/>
        </p:xfrm>
        <a:graphic>
          <a:graphicData uri="http://schemas.openxmlformats.org/presentationml/2006/ole">
            <p:oleObj spid="_x0000_s2679810" name="Document" r:id="rId3" imgW="9149122" imgH="7947218" progId="Word.Document.8">
              <p:embed/>
            </p:oleObj>
          </a:graphicData>
        </a:graphic>
      </p:graphicFrame>
      <p:sp>
        <p:nvSpPr>
          <p:cNvPr id="3819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4375259"/>
            <a:ext cx="615951" cy="2037426"/>
            <a:chOff x="-3" y="2279"/>
            <a:chExt cx="388" cy="1044"/>
          </a:xfrm>
        </p:grpSpPr>
        <p:pic>
          <p:nvPicPr>
            <p:cNvPr id="381963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64" name="内容占位符 2"/>
            <p:cNvSpPr>
              <a:spLocks/>
            </p:cNvSpPr>
            <p:nvPr/>
          </p:nvSpPr>
          <p:spPr bwMode="auto">
            <a:xfrm>
              <a:off x="43" y="2416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1071538" y="2786058"/>
          <a:ext cx="7210425" cy="3748087"/>
        </p:xfrm>
        <a:graphic>
          <a:graphicData uri="http://schemas.openxmlformats.org/presentationml/2006/ole">
            <p:oleObj spid="_x0000_s2680834" name="Document" r:id="rId3" imgW="9957308" imgH="5201887" progId="Word.Document.8">
              <p:embed/>
            </p:oleObj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6517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170013" y="1533536"/>
          <a:ext cx="7045325" cy="3538538"/>
        </p:xfrm>
        <a:graphic>
          <a:graphicData uri="http://schemas.openxmlformats.org/presentationml/2006/ole">
            <p:oleObj spid="_x0000_s2680835" name="Document" r:id="rId4" imgW="9738170" imgH="48979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104930" y="1071546"/>
          <a:ext cx="7824788" cy="7164387"/>
        </p:xfrm>
        <a:graphic>
          <a:graphicData uri="http://schemas.openxmlformats.org/presentationml/2006/ole">
            <p:oleObj spid="_x0000_s2681858" name="Document" r:id="rId3" imgW="11099779" imgH="1014600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043014" y="1214422"/>
          <a:ext cx="7315200" cy="3552825"/>
        </p:xfrm>
        <a:graphic>
          <a:graphicData uri="http://schemas.openxmlformats.org/presentationml/2006/ole">
            <p:oleObj spid="_x0000_s2682882" name="Document" r:id="rId3" imgW="9887500" imgH="4821903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214414" y="928670"/>
          <a:ext cx="7029450" cy="5875337"/>
        </p:xfrm>
        <a:graphic>
          <a:graphicData uri="http://schemas.openxmlformats.org/presentationml/2006/ole">
            <p:oleObj spid="_x0000_s2683906" name="Document" r:id="rId3" imgW="9509675" imgH="7964883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42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直线、平面平行的判定与性质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4154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43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　直线、平面垂直的判定与性质</a:t>
            </a:r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zh-CN" altLang="en-US" sz="4400" dirty="0" smtClean="0"/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-3175" y="908050"/>
            <a:ext cx="614363" cy="1755775"/>
            <a:chOff x="0" y="0"/>
            <a:chExt cx="388" cy="907"/>
          </a:xfrm>
        </p:grpSpPr>
        <p:pic>
          <p:nvPicPr>
            <p:cNvPr id="12305" name="Picture 17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2306" name="内容占位符 2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3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0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09" name="内容占位符 2">
              <a:hlinkClick r:id="rId6" action="ppaction://hlinksldjump"/>
            </p:cNvPr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-4763" y="4454629"/>
            <a:ext cx="615951" cy="2029620"/>
            <a:chOff x="-3" y="2279"/>
            <a:chExt cx="388" cy="1040"/>
          </a:xfrm>
        </p:grpSpPr>
        <p:pic>
          <p:nvPicPr>
            <p:cNvPr id="12311" name="Picture 4">
              <a:hlinkClick r:id="rId7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12" name="内容占位符 2">
              <a:hlinkClick r:id="rId7" action="ppaction://hlinksldjump"/>
            </p:cNvPr>
            <p:cNvSpPr>
              <a:spLocks/>
            </p:cNvSpPr>
            <p:nvPr/>
          </p:nvSpPr>
          <p:spPr bwMode="auto">
            <a:xfrm>
              <a:off x="43" y="241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考试说明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79526" y="1544638"/>
          <a:ext cx="7135812" cy="4960937"/>
        </p:xfrm>
        <a:graphic>
          <a:graphicData uri="http://schemas.openxmlformats.org/presentationml/2006/ole">
            <p:oleObj spid="_x0000_s2684930" name="Document" r:id="rId5" imgW="8095530" imgH="564207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考情分析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735013" y="1428736"/>
          <a:ext cx="7419975" cy="5621338"/>
        </p:xfrm>
        <a:graphic>
          <a:graphicData uri="http://schemas.openxmlformats.org/presentationml/2006/ole">
            <p:oleObj spid="_x0000_s2685954" name="Document" r:id="rId5" imgW="11790659" imgH="895377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0100" y="1285860"/>
          <a:ext cx="7210425" cy="4932362"/>
        </p:xfrm>
        <a:graphic>
          <a:graphicData uri="http://schemas.openxmlformats.org/presentationml/2006/ole">
            <p:oleObj spid="_x0000_s2686978" name="Document" r:id="rId5" imgW="8810519" imgH="6049100" progId="Word.Document.8">
              <p:embed/>
            </p:oleObj>
          </a:graphicData>
        </a:graphic>
      </p:graphicFrame>
      <p:sp>
        <p:nvSpPr>
          <p:cNvPr id="11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真题再现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57301" y="1120804"/>
          <a:ext cx="7229475" cy="6523038"/>
        </p:xfrm>
        <a:graphic>
          <a:graphicData uri="http://schemas.openxmlformats.org/presentationml/2006/ole">
            <p:oleObj spid="_x0000_s2515970" name="Document" r:id="rId5" imgW="8818436" imgH="799192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95365" y="1000108"/>
          <a:ext cx="7705725" cy="6370637"/>
        </p:xfrm>
        <a:graphic>
          <a:graphicData uri="http://schemas.openxmlformats.org/presentationml/2006/ole">
            <p:oleObj spid="_x0000_s2688002" name="Document" r:id="rId5" imgW="9603592" imgH="796488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95365" y="857232"/>
          <a:ext cx="7705725" cy="6384925"/>
        </p:xfrm>
        <a:graphic>
          <a:graphicData uri="http://schemas.openxmlformats.org/presentationml/2006/ole">
            <p:oleObj spid="_x0000_s2689026" name="Document" r:id="rId5" imgW="9603592" imgH="797605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63625" y="1071546"/>
          <a:ext cx="7031038" cy="4076700"/>
        </p:xfrm>
        <a:graphic>
          <a:graphicData uri="http://schemas.openxmlformats.org/presentationml/2006/ole">
            <p:oleObj spid="_x0000_s2690050" name="Document" r:id="rId5" imgW="8763381" imgH="509517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68413" y="928670"/>
          <a:ext cx="7075487" cy="6400800"/>
        </p:xfrm>
        <a:graphic>
          <a:graphicData uri="http://schemas.openxmlformats.org/presentationml/2006/ole">
            <p:oleObj spid="_x0000_s2691074" name="Document" r:id="rId5" imgW="8809080" imgH="800309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154138" y="1071546"/>
          <a:ext cx="7061200" cy="6416675"/>
        </p:xfrm>
        <a:graphic>
          <a:graphicData uri="http://schemas.openxmlformats.org/presentationml/2006/ole">
            <p:oleObj spid="_x0000_s2692098" name="Document" r:id="rId5" imgW="8799724" imgH="801391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28688" y="1071546"/>
          <a:ext cx="7421562" cy="4167188"/>
        </p:xfrm>
        <a:graphic>
          <a:graphicData uri="http://schemas.openxmlformats.org/presentationml/2006/ole">
            <p:oleObj spid="_x0000_s2693122" name="Document" r:id="rId5" imgW="9071398" imgH="5106350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082666" y="3922725"/>
          <a:ext cx="2203450" cy="1363663"/>
        </p:xfrm>
        <a:graphic>
          <a:graphicData uri="http://schemas.openxmlformats.org/presentationml/2006/ole">
            <p:oleObj spid="_x0000_s2693123" name="Document" r:id="rId6" imgW="2514875" imgH="155093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47763" y="1428736"/>
          <a:ext cx="7196137" cy="3717925"/>
        </p:xfrm>
        <a:graphic>
          <a:graphicData uri="http://schemas.openxmlformats.org/presentationml/2006/ole">
            <p:oleObj spid="_x0000_s2694146" name="Document" r:id="rId5" imgW="8795046" imgH="456341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857224" y="1119201"/>
          <a:ext cx="7419975" cy="4167187"/>
        </p:xfrm>
        <a:graphic>
          <a:graphicData uri="http://schemas.openxmlformats.org/presentationml/2006/ole">
            <p:oleObj spid="_x0000_s2695170" name="Document" r:id="rId5" imgW="9071398" imgH="511428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68404" y="1108105"/>
          <a:ext cx="7675562" cy="6535737"/>
        </p:xfrm>
        <a:graphic>
          <a:graphicData uri="http://schemas.openxmlformats.org/presentationml/2006/ole">
            <p:oleObj spid="_x0000_s2696194" name="Document" r:id="rId5" imgW="9371499" imgH="802689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44588" y="1123950"/>
          <a:ext cx="7270750" cy="4092575"/>
        </p:xfrm>
        <a:graphic>
          <a:graphicData uri="http://schemas.openxmlformats.org/presentationml/2006/ole">
            <p:oleObj spid="_x0000_s2697218" name="Document" r:id="rId5" imgW="9071398" imgH="512221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内容占位符 2"/>
          <p:cNvSpPr>
            <a:spLocks noGrp="1"/>
          </p:cNvSpPr>
          <p:nvPr>
            <p:ph idx="1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 sz="1800" b="0" smtClean="0">
              <a:latin typeface="Calibri" pitchFamily="34" charset="0"/>
              <a:ea typeface="宋体" pitchFamily="2" charset="-122"/>
            </a:endParaRPr>
          </a:p>
        </p:txBody>
      </p:sp>
      <p:grpSp>
        <p:nvGrpSpPr>
          <p:cNvPr id="2" name="组合 6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692696"/>
            <a:chExt cx="9144000" cy="6165304"/>
          </a:xfrm>
        </p:grpSpPr>
        <p:sp>
          <p:nvSpPr>
            <p:cNvPr id="5" name="矩形 4"/>
            <p:cNvSpPr/>
            <p:nvPr/>
          </p:nvSpPr>
          <p:spPr>
            <a:xfrm>
              <a:off x="0" y="692696"/>
              <a:ext cx="9144000" cy="6165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67544" y="751464"/>
              <a:ext cx="8266406" cy="5701872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35000">
                  <a:schemeClr val="bg1">
                    <a:lumMod val="0"/>
                    <a:lumOff val="100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 w="0">
              <a:noFill/>
            </a:ln>
            <a:effectLst>
              <a:outerShdw blurRad="63500" dist="63500" dir="5400000" sx="101000" sy="101000" algn="ctr" rotWithShape="0">
                <a:schemeClr val="bg1">
                  <a:lumMod val="65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6350" h="82550"/>
              <a:bevelB w="6350" h="82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7" name="WordArt 3"/>
          <p:cNvSpPr>
            <a:spLocks noChangeArrowheads="1" noChangeShapeType="1" noTextEdit="1"/>
          </p:cNvSpPr>
          <p:nvPr/>
        </p:nvSpPr>
        <p:spPr bwMode="auto">
          <a:xfrm>
            <a:off x="2782390" y="1584514"/>
            <a:ext cx="3579222" cy="594588"/>
          </a:xfrm>
          <a:prstGeom prst="rect">
            <a:avLst/>
          </a:prstGeom>
          <a:extLst>
            <a:ext uri="{91240B29-F687-4F45-9708-019B960494DF}"/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kern="10" cap="all" dirty="0">
                <a:ln w="0"/>
                <a:solidFill>
                  <a:srgbClr val="00B0F0"/>
                </a:solidFill>
                <a:effectLst>
                  <a:reflection blurRad="12700" stA="50000" endPos="50000" dist="5000" dir="5400000" sy="-100000" rotWithShape="0"/>
                </a:effectLst>
                <a:latin typeface="黑体"/>
                <a:ea typeface="黑体"/>
              </a:rPr>
              <a:t>课件编辑说明</a:t>
            </a:r>
          </a:p>
        </p:txBody>
      </p:sp>
      <p:sp>
        <p:nvSpPr>
          <p:cNvPr id="209925" name="Text Box 4"/>
          <p:cNvSpPr txBox="1">
            <a:spLocks noChangeArrowheads="1"/>
          </p:cNvSpPr>
          <p:nvPr/>
        </p:nvSpPr>
        <p:spPr bwMode="auto">
          <a:xfrm>
            <a:off x="755650" y="2570163"/>
            <a:ext cx="8064500" cy="263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300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　　本课件是由精确校对的</a:t>
            </a:r>
            <a:r>
              <a:rPr lang="en-US" altLang="zh-CN" sz="2300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word</a:t>
            </a:r>
            <a:r>
              <a:rPr lang="zh-CN" altLang="en-US" sz="2300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书稿制作的“逐字编辑”课件，如需要修改课件，请双击对应内容，进入可编辑状态。</a:t>
            </a:r>
          </a:p>
          <a:p>
            <a:pPr>
              <a:lnSpc>
                <a:spcPts val="4000"/>
              </a:lnSpc>
            </a:pPr>
            <a:r>
              <a:rPr lang="zh-CN" altLang="en-US" sz="2300" b="1">
                <a:solidFill>
                  <a:srgbClr val="5F5F5F"/>
                </a:solidFill>
                <a:latin typeface="楷体_GB2312" pitchFamily="49" charset="-122"/>
                <a:ea typeface="楷体_GB2312" pitchFamily="49" charset="-122"/>
              </a:rPr>
              <a:t>    如果有的公式双击后无法进入可编辑状态，请单击选中此公式，点击右键、“切换域代码”，即可进入编辑状态。修改后再点击右键、“切换域代码”，即可退出编辑状态。</a:t>
            </a:r>
            <a:endParaRPr lang="en-US" altLang="zh-CN" sz="2300" b="1">
              <a:solidFill>
                <a:srgbClr val="5F5F5F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0100" y="1077926"/>
          <a:ext cx="7289800" cy="4279900"/>
        </p:xfrm>
        <a:graphic>
          <a:graphicData uri="http://schemas.openxmlformats.org/presentationml/2006/ole">
            <p:oleObj spid="_x0000_s2516994" name="Document" r:id="rId5" imgW="8763381" imgH="5166917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506532" y="4500570"/>
          <a:ext cx="2279650" cy="1412875"/>
        </p:xfrm>
        <a:graphic>
          <a:graphicData uri="http://schemas.openxmlformats.org/presentationml/2006/ole">
            <p:oleObj spid="_x0000_s2516995" name="Document" r:id="rId6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85786" y="1149380"/>
          <a:ext cx="7659688" cy="6565900"/>
        </p:xfrm>
        <a:graphic>
          <a:graphicData uri="http://schemas.openxmlformats.org/presentationml/2006/ole">
            <p:oleObj spid="_x0000_s2698242" name="Document" r:id="rId5" imgW="9361784" imgH="803806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79463" y="857232"/>
          <a:ext cx="7645400" cy="6565900"/>
        </p:xfrm>
        <a:graphic>
          <a:graphicData uri="http://schemas.openxmlformats.org/presentationml/2006/ole">
            <p:oleObj spid="_x0000_s2699266" name="Document" r:id="rId5" imgW="9352428" imgH="804888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79500" y="1724025"/>
          <a:ext cx="7075488" cy="7943850"/>
        </p:xfrm>
        <a:graphic>
          <a:graphicData uri="http://schemas.openxmlformats.org/presentationml/2006/ole">
            <p:oleObj spid="_x0000_s2700290" name="Document" r:id="rId3" imgW="6810566" imgH="7670702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3458" name="Rectangle 34"/>
          <p:cNvSpPr>
            <a:spLocks noChangeArrowheads="1"/>
          </p:cNvSpPr>
          <p:nvPr/>
        </p:nvSpPr>
        <p:spPr bwMode="auto">
          <a:xfrm>
            <a:off x="3557588" y="911225"/>
            <a:ext cx="29114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知识聚焦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endParaRPr lang="zh-CN" altLang="en-US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28727" y="1071546"/>
          <a:ext cx="7329487" cy="8304213"/>
        </p:xfrm>
        <a:graphic>
          <a:graphicData uri="http://schemas.openxmlformats.org/presentationml/2006/ole">
            <p:oleObj spid="_x0000_s2701314" name="Document" r:id="rId3" imgW="6458289" imgH="8261948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3255968" y="2309814"/>
          <a:ext cx="2173288" cy="1333500"/>
        </p:xfrm>
        <a:graphic>
          <a:graphicData uri="http://schemas.openxmlformats.org/presentationml/2006/ole">
            <p:oleObj spid="_x0000_s2701315" name="Document" r:id="rId5" imgW="2514875" imgH="1550935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2357422" y="4286256"/>
          <a:ext cx="2203450" cy="1363663"/>
        </p:xfrm>
        <a:graphic>
          <a:graphicData uri="http://schemas.openxmlformats.org/presentationml/2006/ole">
            <p:oleObj spid="_x0000_s2701316" name="Document" r:id="rId6" imgW="2514875" imgH="1549137" progId="Word.Document.8">
              <p:embed/>
            </p:oleObj>
          </a:graphicData>
        </a:graphic>
      </p:graphicFrame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5929322" y="2095500"/>
          <a:ext cx="2173288" cy="1333500"/>
        </p:xfrm>
        <a:graphic>
          <a:graphicData uri="http://schemas.openxmlformats.org/presentationml/2006/ole">
            <p:oleObj spid="_x0000_s2701317" name="Document" r:id="rId7" imgW="2514875" imgH="1550935" progId="Word.Document.8">
              <p:embed/>
            </p:oleObj>
          </a:graphicData>
        </a:graphic>
      </p:graphicFrame>
      <p:graphicFrame>
        <p:nvGraphicFramePr>
          <p:cNvPr id="11" name="Object 21"/>
          <p:cNvGraphicFramePr>
            <a:graphicFrameLocks noChangeAspect="1"/>
          </p:cNvGraphicFramePr>
          <p:nvPr/>
        </p:nvGraphicFramePr>
        <p:xfrm>
          <a:off x="6300815" y="2517775"/>
          <a:ext cx="2128837" cy="1304925"/>
        </p:xfrm>
        <a:graphic>
          <a:graphicData uri="http://schemas.openxmlformats.org/presentationml/2006/ole">
            <p:oleObj spid="_x0000_s2701318" name="Document" r:id="rId8" imgW="2514875" imgH="1549137" progId="Word.Document.8">
              <p:embed/>
            </p:oleObj>
          </a:graphicData>
        </a:graphic>
      </p:graphicFrame>
      <p:graphicFrame>
        <p:nvGraphicFramePr>
          <p:cNvPr id="12" name="Object 21"/>
          <p:cNvGraphicFramePr>
            <a:graphicFrameLocks noChangeAspect="1"/>
          </p:cNvGraphicFramePr>
          <p:nvPr/>
        </p:nvGraphicFramePr>
        <p:xfrm>
          <a:off x="6143636" y="2857496"/>
          <a:ext cx="2084388" cy="1289050"/>
        </p:xfrm>
        <a:graphic>
          <a:graphicData uri="http://schemas.openxmlformats.org/presentationml/2006/ole">
            <p:oleObj spid="_x0000_s2701319" name="Document" r:id="rId9" imgW="2514875" imgH="1547699" progId="Word.Document.8">
              <p:embed/>
            </p:oleObj>
          </a:graphicData>
        </a:graphic>
      </p:graphicFrame>
      <p:graphicFrame>
        <p:nvGraphicFramePr>
          <p:cNvPr id="13" name="Object 21"/>
          <p:cNvGraphicFramePr>
            <a:graphicFrameLocks noChangeAspect="1"/>
          </p:cNvGraphicFramePr>
          <p:nvPr/>
        </p:nvGraphicFramePr>
        <p:xfrm>
          <a:off x="6446865" y="3778250"/>
          <a:ext cx="2054225" cy="1258888"/>
        </p:xfrm>
        <a:graphic>
          <a:graphicData uri="http://schemas.openxmlformats.org/presentationml/2006/ole">
            <p:oleObj spid="_x0000_s2701320" name="Document" r:id="rId10" imgW="2514875" imgH="1545901" progId="Word.Document.8">
              <p:embed/>
            </p:oleObj>
          </a:graphicData>
        </a:graphic>
      </p:graphicFrame>
      <p:graphicFrame>
        <p:nvGraphicFramePr>
          <p:cNvPr id="15" name="Object 21"/>
          <p:cNvGraphicFramePr>
            <a:graphicFrameLocks noChangeAspect="1"/>
          </p:cNvGraphicFramePr>
          <p:nvPr/>
        </p:nvGraphicFramePr>
        <p:xfrm>
          <a:off x="6072198" y="4200539"/>
          <a:ext cx="2008187" cy="1228725"/>
        </p:xfrm>
        <a:graphic>
          <a:graphicData uri="http://schemas.openxmlformats.org/presentationml/2006/ole">
            <p:oleObj spid="_x0000_s2701321" name="Document" r:id="rId11" imgW="2514875" imgH="154446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35050" y="1000108"/>
          <a:ext cx="7315200" cy="9355138"/>
        </p:xfrm>
        <a:graphic>
          <a:graphicData uri="http://schemas.openxmlformats.org/presentationml/2006/ole">
            <p:oleObj spid="_x0000_s2702338" name="Document" r:id="rId3" imgW="6226556" imgH="8273124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2586039" y="2714620"/>
          <a:ext cx="2128837" cy="1304925"/>
        </p:xfrm>
        <a:graphic>
          <a:graphicData uri="http://schemas.openxmlformats.org/presentationml/2006/ole">
            <p:oleObj spid="_x0000_s2702339" name="Document" r:id="rId5" imgW="2514875" imgH="1549137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3325819" y="4381516"/>
          <a:ext cx="2174875" cy="1333500"/>
        </p:xfrm>
        <a:graphic>
          <a:graphicData uri="http://schemas.openxmlformats.org/presentationml/2006/ole">
            <p:oleObj spid="_x0000_s2702340" name="Document" r:id="rId6" imgW="2514875" imgH="1545901" progId="Word.Document.8">
              <p:embed/>
            </p:oleObj>
          </a:graphicData>
        </a:graphic>
      </p:graphicFrame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6729443" y="2339976"/>
          <a:ext cx="2128837" cy="1303338"/>
        </p:xfrm>
        <a:graphic>
          <a:graphicData uri="http://schemas.openxmlformats.org/presentationml/2006/ole">
            <p:oleObj spid="_x0000_s2702341" name="Document" r:id="rId7" imgW="2514875" imgH="1549137" progId="Word.Document.8">
              <p:embed/>
            </p:oleObj>
          </a:graphicData>
        </a:graphic>
      </p:graphicFrame>
      <p:graphicFrame>
        <p:nvGraphicFramePr>
          <p:cNvPr id="12" name="Object 21"/>
          <p:cNvGraphicFramePr>
            <a:graphicFrameLocks noChangeAspect="1"/>
          </p:cNvGraphicFramePr>
          <p:nvPr/>
        </p:nvGraphicFramePr>
        <p:xfrm>
          <a:off x="6732617" y="2714620"/>
          <a:ext cx="2054225" cy="1258888"/>
        </p:xfrm>
        <a:graphic>
          <a:graphicData uri="http://schemas.openxmlformats.org/presentationml/2006/ole">
            <p:oleObj spid="_x0000_s2702342" name="Document" r:id="rId8" imgW="2514875" imgH="1545901" progId="Word.Document.8">
              <p:embed/>
            </p:oleObj>
          </a:graphicData>
        </a:graphic>
      </p:graphicFrame>
      <p:graphicFrame>
        <p:nvGraphicFramePr>
          <p:cNvPr id="13" name="Object 21"/>
          <p:cNvGraphicFramePr>
            <a:graphicFrameLocks noChangeAspect="1"/>
          </p:cNvGraphicFramePr>
          <p:nvPr/>
        </p:nvGraphicFramePr>
        <p:xfrm>
          <a:off x="6634191" y="3843349"/>
          <a:ext cx="2009775" cy="1228725"/>
        </p:xfrm>
        <a:graphic>
          <a:graphicData uri="http://schemas.openxmlformats.org/presentationml/2006/ole">
            <p:oleObj spid="_x0000_s2702343" name="Document" r:id="rId9" imgW="2514875" imgH="1544463" progId="Word.Document.8">
              <p:embed/>
            </p:oleObj>
          </a:graphicData>
        </a:graphic>
      </p:graphicFrame>
      <p:graphicFrame>
        <p:nvGraphicFramePr>
          <p:cNvPr id="15" name="Object 21"/>
          <p:cNvGraphicFramePr>
            <a:graphicFrameLocks noChangeAspect="1"/>
          </p:cNvGraphicFramePr>
          <p:nvPr/>
        </p:nvGraphicFramePr>
        <p:xfrm>
          <a:off x="6592915" y="4197350"/>
          <a:ext cx="1979613" cy="1214438"/>
        </p:xfrm>
        <a:graphic>
          <a:graphicData uri="http://schemas.openxmlformats.org/presentationml/2006/ole">
            <p:oleObj spid="_x0000_s2702344" name="Document" r:id="rId10" imgW="2514875" imgH="1543024" progId="Word.Document.8">
              <p:embed/>
            </p:oleObj>
          </a:graphicData>
        </a:graphic>
      </p:graphicFrame>
      <p:graphicFrame>
        <p:nvGraphicFramePr>
          <p:cNvPr id="3" name="Object 16"/>
          <p:cNvGraphicFramePr>
            <a:graphicFrameLocks noChangeAspect="1"/>
          </p:cNvGraphicFramePr>
          <p:nvPr/>
        </p:nvGraphicFramePr>
        <p:xfrm>
          <a:off x="6500826" y="4587891"/>
          <a:ext cx="1979612" cy="1198563"/>
        </p:xfrm>
        <a:graphic>
          <a:graphicData uri="http://schemas.openxmlformats.org/presentationml/2006/ole">
            <p:oleObj spid="_x0000_s2702345" name="Document" r:id="rId11" imgW="2514875" imgH="1541226" progId="Word.Document.8">
              <p:embed/>
            </p:oleObj>
          </a:graphicData>
        </a:graphic>
      </p:graphicFrame>
      <p:graphicFrame>
        <p:nvGraphicFramePr>
          <p:cNvPr id="5" name="Object 16"/>
          <p:cNvGraphicFramePr>
            <a:graphicFrameLocks noChangeAspect="1"/>
          </p:cNvGraphicFramePr>
          <p:nvPr/>
        </p:nvGraphicFramePr>
        <p:xfrm>
          <a:off x="6643702" y="5000636"/>
          <a:ext cx="1979612" cy="1198563"/>
        </p:xfrm>
        <a:graphic>
          <a:graphicData uri="http://schemas.openxmlformats.org/presentationml/2006/ole">
            <p:oleObj spid="_x0000_s2702346" name="Document" r:id="rId12" imgW="2514875" imgH="153978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82675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正本清源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</a:p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链接教材</a:t>
            </a:r>
          </a:p>
          <a:p>
            <a:pPr algn="ctr"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3" name="Object 9"/>
          <p:cNvGraphicFramePr>
            <a:graphicFrameLocks noChangeAspect="1"/>
          </p:cNvGraphicFramePr>
          <p:nvPr/>
        </p:nvGraphicFramePr>
        <p:xfrm>
          <a:off x="1252562" y="2386026"/>
          <a:ext cx="6819900" cy="3043238"/>
        </p:xfrm>
        <a:graphic>
          <a:graphicData uri="http://schemas.openxmlformats.org/presentationml/2006/ole">
            <p:oleObj spid="_x0000_s2703362" name="Document" r:id="rId3" imgW="7882509" imgH="3527650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5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831" name="Object 7"/>
          <p:cNvGraphicFramePr>
            <a:graphicFrameLocks noChangeAspect="1"/>
          </p:cNvGraphicFramePr>
          <p:nvPr/>
        </p:nvGraphicFramePr>
        <p:xfrm>
          <a:off x="958850" y="1573213"/>
          <a:ext cx="6265863" cy="1379537"/>
        </p:xfrm>
        <a:graphic>
          <a:graphicData uri="http://schemas.openxmlformats.org/presentationml/2006/ole">
            <p:oleObj spid="_x0000_s2704386" name="Document" r:id="rId3" imgW="7517998" imgH="167387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5" name="Object 11"/>
          <p:cNvGraphicFramePr>
            <a:graphicFrameLocks noChangeAspect="1"/>
          </p:cNvGraphicFramePr>
          <p:nvPr/>
        </p:nvGraphicFramePr>
        <p:xfrm>
          <a:off x="1390676" y="3330600"/>
          <a:ext cx="6896100" cy="3598862"/>
        </p:xfrm>
        <a:graphic>
          <a:graphicData uri="http://schemas.openxmlformats.org/presentationml/2006/ole">
            <p:oleObj spid="_x0000_s2704387" name="Document" r:id="rId4" imgW="7963831" imgH="4173335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855" name="Object 7"/>
          <p:cNvGraphicFramePr>
            <a:graphicFrameLocks noChangeAspect="1"/>
          </p:cNvGraphicFramePr>
          <p:nvPr/>
        </p:nvGraphicFramePr>
        <p:xfrm>
          <a:off x="688975" y="3214686"/>
          <a:ext cx="5907088" cy="1198562"/>
        </p:xfrm>
        <a:graphic>
          <a:graphicData uri="http://schemas.openxmlformats.org/presentationml/2006/ole">
            <p:oleObj spid="_x0000_s2705410" name="Document" r:id="rId3" imgW="7515479" imgH="1531112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6857" name="Object 9"/>
          <p:cNvGraphicFramePr>
            <a:graphicFrameLocks noChangeAspect="1"/>
          </p:cNvGraphicFramePr>
          <p:nvPr/>
        </p:nvGraphicFramePr>
        <p:xfrm>
          <a:off x="928688" y="1169988"/>
          <a:ext cx="7661275" cy="2457450"/>
        </p:xfrm>
        <a:graphic>
          <a:graphicData uri="http://schemas.openxmlformats.org/presentationml/2006/ole">
            <p:oleObj spid="_x0000_s2705411" name="Document" r:id="rId4" imgW="8657230" imgH="2793279" progId="Word.Document.8">
              <p:embed/>
            </p:oleObj>
          </a:graphicData>
        </a:graphic>
      </p:graphicFrame>
      <p:graphicFrame>
        <p:nvGraphicFramePr>
          <p:cNvPr id="206858" name="Object 10"/>
          <p:cNvGraphicFramePr>
            <a:graphicFrameLocks noChangeAspect="1"/>
          </p:cNvGraphicFramePr>
          <p:nvPr/>
        </p:nvGraphicFramePr>
        <p:xfrm>
          <a:off x="1000100" y="4857760"/>
          <a:ext cx="7585075" cy="3059112"/>
        </p:xfrm>
        <a:graphic>
          <a:graphicData uri="http://schemas.openxmlformats.org/presentationml/2006/ole">
            <p:oleObj spid="_x0000_s2705412" name="Document" r:id="rId5" imgW="8597858" imgH="3484749" progId="Word.Document.8">
              <p:embed/>
            </p:oleObj>
          </a:graphicData>
        </a:graphic>
      </p:graphicFrame>
      <p:sp>
        <p:nvSpPr>
          <p:cNvPr id="109578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9580" name="Picture 12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9581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7">
                                            <p:subSp spid="_x0000_s2705411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57">
                                            <p:subSp spid="_x0000_s2705411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>
                                            <p:subSp spid="_x0000_s2705410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855">
                                            <p:subSp spid="_x0000_s2705410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>
                                            <p:subSp spid="_x0000_s2705412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858">
                                            <p:subSp spid="_x0000_s2705412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7878" name="Object 6"/>
          <p:cNvGraphicFramePr>
            <a:graphicFrameLocks noChangeAspect="1"/>
          </p:cNvGraphicFramePr>
          <p:nvPr/>
        </p:nvGraphicFramePr>
        <p:xfrm>
          <a:off x="631846" y="3429000"/>
          <a:ext cx="6940550" cy="1423987"/>
        </p:xfrm>
        <a:graphic>
          <a:graphicData uri="http://schemas.openxmlformats.org/presentationml/2006/ole">
            <p:oleObj spid="_x0000_s2706434" name="Document" r:id="rId3" imgW="7606877" imgH="157076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7880" name="Object 8"/>
          <p:cNvGraphicFramePr>
            <a:graphicFrameLocks noChangeAspect="1"/>
          </p:cNvGraphicFramePr>
          <p:nvPr/>
        </p:nvGraphicFramePr>
        <p:xfrm>
          <a:off x="1000100" y="1142984"/>
          <a:ext cx="7524750" cy="3236913"/>
        </p:xfrm>
        <a:graphic>
          <a:graphicData uri="http://schemas.openxmlformats.org/presentationml/2006/ole">
            <p:oleObj spid="_x0000_s2706435" name="Document" r:id="rId4" imgW="9385893" imgH="4046073" progId="Word.Document.8">
              <p:embed/>
            </p:oleObj>
          </a:graphicData>
        </a:graphic>
      </p:graphicFrame>
      <p:sp>
        <p:nvSpPr>
          <p:cNvPr id="11060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0604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0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9"/>
          <p:cNvGraphicFramePr>
            <a:graphicFrameLocks noChangeAspect="1"/>
          </p:cNvGraphicFramePr>
          <p:nvPr/>
        </p:nvGraphicFramePr>
        <p:xfrm>
          <a:off x="1020790" y="4572008"/>
          <a:ext cx="7480300" cy="3851275"/>
        </p:xfrm>
        <a:graphic>
          <a:graphicData uri="http://schemas.openxmlformats.org/presentationml/2006/ole">
            <p:oleObj spid="_x0000_s2706436" name="Document" r:id="rId6" imgW="8490987" imgH="437810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zh-CN" sz="2400" b="1" dirty="0">
                <a:ea typeface="黑体" pitchFamily="49" charset="-122"/>
              </a:rPr>
              <a:t>►　</a:t>
            </a:r>
            <a:r>
              <a:rPr lang="zh-CN" altLang="en-US" sz="2400" b="1" dirty="0" smtClean="0">
                <a:ea typeface="黑体" pitchFamily="49" charset="-122"/>
              </a:rPr>
              <a:t>易错问题</a:t>
            </a: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b="1" dirty="0">
                <a:latin typeface="宋体" charset="-122"/>
              </a:rPr>
              <a:t>　　</a:t>
            </a:r>
          </a:p>
        </p:txBody>
      </p:sp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139825" y="1782775"/>
          <a:ext cx="7239000" cy="3432175"/>
        </p:xfrm>
        <a:graphic>
          <a:graphicData uri="http://schemas.openxmlformats.org/presentationml/2006/ole">
            <p:oleObj spid="_x0000_s2707458" name="Document" r:id="rId3" imgW="8518334" imgH="4055446" progId="Word.Document.8">
              <p:embed/>
            </p:oleObj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093788" y="3567113"/>
          <a:ext cx="7031037" cy="1049337"/>
        </p:xfrm>
        <a:graphic>
          <a:graphicData uri="http://schemas.openxmlformats.org/presentationml/2006/ole">
            <p:oleObj spid="_x0000_s2707459" name="Document" r:id="rId4" imgW="7980744" imgH="1203403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19175" y="4572008"/>
          <a:ext cx="7480300" cy="3852862"/>
        </p:xfrm>
        <a:graphic>
          <a:graphicData uri="http://schemas.openxmlformats.org/presentationml/2006/ole">
            <p:oleObj spid="_x0000_s2707460" name="Document" r:id="rId6" imgW="8490987" imgH="437810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60450" y="1252568"/>
          <a:ext cx="7218363" cy="6534150"/>
        </p:xfrm>
        <a:graphic>
          <a:graphicData uri="http://schemas.openxmlformats.org/presentationml/2006/ole">
            <p:oleObj spid="_x0000_s2518018" name="Document" r:id="rId5" imgW="8809080" imgH="800309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087464" y="1031886"/>
          <a:ext cx="7270750" cy="3897312"/>
        </p:xfrm>
        <a:graphic>
          <a:graphicData uri="http://schemas.openxmlformats.org/presentationml/2006/ole">
            <p:oleObj spid="_x0000_s2708482" name="Document" r:id="rId3" imgW="8555038" imgH="4607036" progId="Word.Document.8">
              <p:embed/>
            </p:oleObj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063625" y="3429000"/>
          <a:ext cx="7031038" cy="1049338"/>
        </p:xfrm>
        <a:graphic>
          <a:graphicData uri="http://schemas.openxmlformats.org/presentationml/2006/ole">
            <p:oleObj spid="_x0000_s2708483" name="Document" r:id="rId4" imgW="7990459" imgH="1201961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04888" y="4286256"/>
          <a:ext cx="7480300" cy="3852863"/>
        </p:xfrm>
        <a:graphic>
          <a:graphicData uri="http://schemas.openxmlformats.org/presentationml/2006/ole">
            <p:oleObj spid="_x0000_s2708484" name="Document" r:id="rId6" imgW="8490987" imgH="438459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>
                                            <p:subSp spid="_x0000_s2708482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>
                                            <p:subSp spid="_x0000_s2708482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>
                                            <p:subSp spid="_x0000_s2708483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>
                                            <p:subSp spid="_x0000_s2708483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>
                                            <p:subSp spid="_x0000_s2708484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7881">
                                            <p:subSp spid="_x0000_s2708484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077941" y="1785926"/>
          <a:ext cx="7494587" cy="4691063"/>
        </p:xfrm>
        <a:graphic>
          <a:graphicData uri="http://schemas.openxmlformats.org/presentationml/2006/ole">
            <p:oleObj spid="_x0000_s2709506" name="Document" r:id="rId3" imgW="9724496" imgH="6092723" progId="Word.Document.8">
              <p:embed/>
            </p:oleObj>
          </a:graphicData>
        </a:graphic>
      </p:graphicFrame>
      <p:sp>
        <p:nvSpPr>
          <p:cNvPr id="116745" name="Rectangle 9"/>
          <p:cNvSpPr>
            <a:spLocks noChangeArrowheads="1"/>
          </p:cNvSpPr>
          <p:nvPr/>
        </p:nvSpPr>
        <p:spPr bwMode="auto">
          <a:xfrm>
            <a:off x="1187450" y="836613"/>
            <a:ext cx="2089150" cy="53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通性通法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6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5" grpId="0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004888" y="1214438"/>
          <a:ext cx="7494587" cy="4362450"/>
        </p:xfrm>
        <a:graphic>
          <a:graphicData uri="http://schemas.openxmlformats.org/presentationml/2006/ole">
            <p:oleObj spid="_x0000_s2710530" name="Document" r:id="rId3" imgW="9521910" imgH="5555193" progId="Word.Document.8">
              <p:embed/>
            </p:oleObj>
          </a:graphicData>
        </a:graphic>
      </p:graphicFrame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66828" y="2143116"/>
          <a:ext cx="7434262" cy="4930775"/>
        </p:xfrm>
        <a:graphic>
          <a:graphicData uri="http://schemas.openxmlformats.org/presentationml/2006/ole">
            <p:oleObj spid="_x0000_s2711554" name="Document" r:id="rId4" imgW="8435213" imgH="5619725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571472" y="1466852"/>
          <a:ext cx="6415087" cy="2247900"/>
        </p:xfrm>
        <a:graphic>
          <a:graphicData uri="http://schemas.openxmlformats.org/presentationml/2006/ole">
            <p:oleObj spid="_x0000_s2711555" name="Document" r:id="rId5" imgW="7562617" imgH="266926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00100" y="1214422"/>
          <a:ext cx="7435850" cy="4946650"/>
        </p:xfrm>
        <a:graphic>
          <a:graphicData uri="http://schemas.openxmlformats.org/presentationml/2006/ole">
            <p:oleObj spid="_x0000_s2712578" name="Document" r:id="rId4" imgW="8435213" imgH="562765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线面、面面垂直的基本问题</a:t>
            </a:r>
            <a:endParaRPr lang="zh-CN" altLang="zh-CN" dirty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928662" y="1708150"/>
          <a:ext cx="7645400" cy="4797425"/>
        </p:xfrm>
        <a:graphic>
          <a:graphicData uri="http://schemas.openxmlformats.org/presentationml/2006/ole">
            <p:oleObj spid="_x0000_s2713602" name="Document" r:id="rId3" imgW="9144804" imgH="576753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39825" y="1289050"/>
          <a:ext cx="7164388" cy="2998788"/>
        </p:xfrm>
        <a:graphic>
          <a:graphicData uri="http://schemas.openxmlformats.org/presentationml/2006/ole">
            <p:oleObj spid="_x0000_s2714626" name="Document" r:id="rId4" imgW="8128635" imgH="3411564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04888" y="3643313"/>
          <a:ext cx="6310312" cy="2217737"/>
        </p:xfrm>
        <a:graphic>
          <a:graphicData uri="http://schemas.openxmlformats.org/presentationml/2006/ole">
            <p:oleObj spid="_x0000_s2714627" name="Document" r:id="rId5" imgW="7562617" imgH="266926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04888" y="1274763"/>
          <a:ext cx="7508875" cy="6954837"/>
        </p:xfrm>
        <a:graphic>
          <a:graphicData uri="http://schemas.openxmlformats.org/presentationml/2006/ole">
            <p:oleObj spid="_x0000_s2715650" name="Document" r:id="rId4" imgW="9551776" imgH="885968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190652" y="1119209"/>
          <a:ext cx="7239000" cy="5381625"/>
        </p:xfrm>
        <a:graphic>
          <a:graphicData uri="http://schemas.openxmlformats.org/presentationml/2006/ole">
            <p:oleObj spid="_x0000_s2716674" name="Document" r:id="rId3" imgW="8372242" imgH="6227195" progId="Word.Document.8">
              <p:embed/>
            </p:oleObj>
          </a:graphicData>
        </a:graphic>
      </p:graphicFrame>
      <p:sp>
        <p:nvSpPr>
          <p:cNvPr id="46899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46899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6899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/>
        </p:nvGraphicFramePr>
        <p:xfrm>
          <a:off x="1141440" y="1000108"/>
          <a:ext cx="7359650" cy="6145213"/>
        </p:xfrm>
        <a:graphic>
          <a:graphicData uri="http://schemas.openxmlformats.org/presentationml/2006/ole">
            <p:oleObj spid="_x0000_s2717698" name="Document" r:id="rId3" imgW="8213556" imgH="687720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571472" y="4354534"/>
          <a:ext cx="6310312" cy="2217738"/>
        </p:xfrm>
        <a:graphic>
          <a:graphicData uri="http://schemas.openxmlformats.org/presentationml/2006/ole">
            <p:oleObj spid="_x0000_s2717699" name="Document" r:id="rId5" imgW="7562617" imgH="2669261" progId="Word.Document.8">
              <p:embed/>
            </p:oleObj>
          </a:graphicData>
        </a:graphic>
      </p:graphicFrame>
      <p:graphicFrame>
        <p:nvGraphicFramePr>
          <p:cNvPr id="3" name="Object 3"/>
          <p:cNvGraphicFramePr>
            <a:graphicFrameLocks noChangeAspect="1"/>
          </p:cNvGraphicFramePr>
          <p:nvPr/>
        </p:nvGraphicFramePr>
        <p:xfrm>
          <a:off x="928662" y="5327679"/>
          <a:ext cx="7419975" cy="2173287"/>
        </p:xfrm>
        <a:graphic>
          <a:graphicData uri="http://schemas.openxmlformats.org/presentationml/2006/ole">
            <p:oleObj spid="_x0000_s2717700" name="Document" r:id="rId6" imgW="8743590" imgH="256435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28662" y="1138251"/>
          <a:ext cx="7289800" cy="4291013"/>
        </p:xfrm>
        <a:graphic>
          <a:graphicData uri="http://schemas.openxmlformats.org/presentationml/2006/ole">
            <p:oleObj spid="_x0000_s2519042" name="Document" r:id="rId5" imgW="8763381" imgH="5174849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577970" y="3714752"/>
          <a:ext cx="2279650" cy="1412875"/>
        </p:xfrm>
        <a:graphic>
          <a:graphicData uri="http://schemas.openxmlformats.org/presentationml/2006/ole">
            <p:oleObj spid="_x0000_s2519043" name="Document" r:id="rId6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线面垂直的判定与性质</a:t>
            </a:r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181126" y="1643050"/>
          <a:ext cx="7105650" cy="4976813"/>
        </p:xfrm>
        <a:graphic>
          <a:graphicData uri="http://schemas.openxmlformats.org/presentationml/2006/ole">
            <p:oleObj spid="_x0000_s2718722" name="Document" r:id="rId3" imgW="8690335" imgH="6096688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214414" y="1289050"/>
          <a:ext cx="6985000" cy="1814513"/>
        </p:xfrm>
        <a:graphic>
          <a:graphicData uri="http://schemas.openxmlformats.org/presentationml/2006/ole">
            <p:oleObj spid="_x0000_s2719746" name="Document" r:id="rId4" imgW="7928208" imgH="207296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219225" y="1071546"/>
          <a:ext cx="6924675" cy="6161088"/>
        </p:xfrm>
        <a:graphic>
          <a:graphicData uri="http://schemas.openxmlformats.org/presentationml/2006/ole">
            <p:oleObj spid="_x0000_s2720770" name="Document" r:id="rId4" imgW="8455004" imgH="756110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19175" y="1214438"/>
          <a:ext cx="7359650" cy="4286250"/>
        </p:xfrm>
        <a:graphic>
          <a:graphicData uri="http://schemas.openxmlformats.org/presentationml/2006/ole">
            <p:oleObj spid="_x0000_s2721794" name="Document" r:id="rId4" imgW="8201681" imgH="479955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244626" y="1063625"/>
          <a:ext cx="6970712" cy="4887913"/>
        </p:xfrm>
        <a:graphic>
          <a:graphicData uri="http://schemas.openxmlformats.org/presentationml/2006/ole">
            <p:oleObj spid="_x0000_s2722818" name="Document" r:id="rId3" imgW="8690335" imgH="610462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93788" y="943006"/>
          <a:ext cx="7405687" cy="6986588"/>
        </p:xfrm>
        <a:graphic>
          <a:graphicData uri="http://schemas.openxmlformats.org/presentationml/2006/ole">
            <p:oleObj spid="_x0000_s2723842" name="Document" r:id="rId4" imgW="9049808" imgH="855612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探究点三　面面垂直的判定与性质</a:t>
            </a:r>
          </a:p>
          <a:p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244600" y="1738313"/>
          <a:ext cx="6835775" cy="4797425"/>
        </p:xfrm>
        <a:graphic>
          <a:graphicData uri="http://schemas.openxmlformats.org/presentationml/2006/ole">
            <p:oleObj spid="_x0000_s2724866" name="Document" r:id="rId3" imgW="8690335" imgH="6112551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19175" y="1270015"/>
          <a:ext cx="7359650" cy="4302125"/>
        </p:xfrm>
        <a:graphic>
          <a:graphicData uri="http://schemas.openxmlformats.org/presentationml/2006/ole">
            <p:oleObj spid="_x0000_s2725890" name="Document" r:id="rId4" imgW="8201681" imgH="480604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28662" y="1054125"/>
          <a:ext cx="7780338" cy="5875337"/>
        </p:xfrm>
        <a:graphic>
          <a:graphicData uri="http://schemas.openxmlformats.org/presentationml/2006/ole">
            <p:oleObj spid="_x0000_s2726914" name="Document" r:id="rId4" imgW="9684194" imgH="735272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42976" y="1333500"/>
          <a:ext cx="7208837" cy="3913188"/>
        </p:xfrm>
        <a:graphic>
          <a:graphicData uri="http://schemas.openxmlformats.org/presentationml/2006/ole">
            <p:oleObj spid="_x0000_s2727938" name="Document" r:id="rId4" imgW="8034718" imgH="438315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60450" y="1311306"/>
          <a:ext cx="7205663" cy="6546850"/>
        </p:xfrm>
        <a:graphic>
          <a:graphicData uri="http://schemas.openxmlformats.org/presentationml/2006/ole">
            <p:oleObj spid="_x0000_s2520066" name="Document" r:id="rId5" imgW="8799724" imgH="801391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42976" y="1071546"/>
          <a:ext cx="7285038" cy="6610350"/>
        </p:xfrm>
        <a:graphic>
          <a:graphicData uri="http://schemas.openxmlformats.org/presentationml/2006/ole">
            <p:oleObj spid="_x0000_s2728962" name="Document" r:id="rId4" imgW="9261750" imgH="842598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42976" y="1214422"/>
          <a:ext cx="7615237" cy="6130925"/>
        </p:xfrm>
        <a:graphic>
          <a:graphicData uri="http://schemas.openxmlformats.org/presentationml/2006/ole">
            <p:oleObj spid="_x0000_s2729986" name="Document" r:id="rId3" imgW="9676638" imgH="7813827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探究点四　平行与垂直的综合问题</a:t>
            </a:r>
            <a:endParaRPr lang="en-US" altLang="zh-CN" dirty="0" smtClean="0"/>
          </a:p>
          <a:p>
            <a:r>
              <a:rPr lang="en-US" altLang="zh-CN" dirty="0" smtClean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►</a:t>
            </a:r>
            <a:r>
              <a:rPr lang="en-US" altLang="zh-CN" dirty="0" smtClean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dirty="0" smtClean="0"/>
              <a:t>考向</a:t>
            </a:r>
            <a:r>
              <a:rPr lang="en-US" dirty="0" smtClean="0"/>
              <a:t>1</a:t>
            </a:r>
            <a:r>
              <a:rPr lang="zh-CN" altLang="en-US" dirty="0" smtClean="0"/>
              <a:t>　　　平行与垂直关系的证明</a:t>
            </a:r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81115" y="2060599"/>
          <a:ext cx="7419975" cy="4797425"/>
        </p:xfrm>
        <a:graphic>
          <a:graphicData uri="http://schemas.openxmlformats.org/presentationml/2006/ole">
            <p:oleObj spid="_x0000_s2731010" name="Document" r:id="rId3" imgW="9433031" imgH="610425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19175" y="1270015"/>
          <a:ext cx="7359650" cy="4302125"/>
        </p:xfrm>
        <a:graphic>
          <a:graphicData uri="http://schemas.openxmlformats.org/presentationml/2006/ole">
            <p:oleObj spid="_x0000_s2732034" name="Document" r:id="rId4" imgW="8201681" imgH="481216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77942" y="1125563"/>
          <a:ext cx="7780338" cy="5875337"/>
        </p:xfrm>
        <a:graphic>
          <a:graphicData uri="http://schemas.openxmlformats.org/presentationml/2006/ole">
            <p:oleObj spid="_x0000_s2733058" name="Document" r:id="rId4" imgW="9674839" imgH="736390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250981" y="1123950"/>
          <a:ext cx="7750175" cy="5907088"/>
        </p:xfrm>
        <a:graphic>
          <a:graphicData uri="http://schemas.openxmlformats.org/presentationml/2006/ole">
            <p:oleObj spid="_x0000_s2734082" name="Document" r:id="rId4" imgW="9665123" imgH="737507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39825" y="1333500"/>
          <a:ext cx="7210425" cy="3927475"/>
        </p:xfrm>
        <a:graphic>
          <a:graphicData uri="http://schemas.openxmlformats.org/presentationml/2006/ole">
            <p:oleObj spid="_x0000_s2735106" name="Document" r:id="rId4" imgW="8034718" imgH="438928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考向</a:t>
            </a:r>
            <a:r>
              <a:rPr lang="en-US" dirty="0" smtClean="0"/>
              <a:t>2</a:t>
            </a:r>
            <a:r>
              <a:rPr lang="zh-CN" altLang="en-US" dirty="0" smtClean="0"/>
              <a:t>　　探索性问题中的平行与垂直关系</a:t>
            </a:r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79500" y="1704996"/>
          <a:ext cx="7419975" cy="4795838"/>
        </p:xfrm>
        <a:graphic>
          <a:graphicData uri="http://schemas.openxmlformats.org/presentationml/2006/ole">
            <p:oleObj spid="_x0000_s2736130" name="Document" r:id="rId3" imgW="9433031" imgH="6112551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70002" y="1412891"/>
          <a:ext cx="7359650" cy="4302125"/>
        </p:xfrm>
        <a:graphic>
          <a:graphicData uri="http://schemas.openxmlformats.org/presentationml/2006/ole">
            <p:oleObj spid="_x0000_s2737154" name="Document" r:id="rId4" imgW="8201681" imgH="481865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79500" y="1071546"/>
          <a:ext cx="7750175" cy="5907088"/>
        </p:xfrm>
        <a:graphic>
          <a:graphicData uri="http://schemas.openxmlformats.org/presentationml/2006/ole">
            <p:oleObj spid="_x0000_s2738178" name="Document" r:id="rId4" imgW="9665123" imgH="737507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71538" y="1471643"/>
          <a:ext cx="7375525" cy="6315075"/>
        </p:xfrm>
        <a:graphic>
          <a:graphicData uri="http://schemas.openxmlformats.org/presentationml/2006/ole">
            <p:oleObj spid="_x0000_s2521090" name="Document" r:id="rId3" imgW="8867013" imgH="7637174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3458" name="Rectangle 34"/>
          <p:cNvSpPr>
            <a:spLocks noChangeArrowheads="1"/>
          </p:cNvSpPr>
          <p:nvPr/>
        </p:nvSpPr>
        <p:spPr bwMode="auto">
          <a:xfrm>
            <a:off x="3557588" y="911225"/>
            <a:ext cx="29114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知识聚焦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endParaRPr lang="zh-CN" altLang="en-US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3428992" y="4159265"/>
          <a:ext cx="2279650" cy="1412875"/>
        </p:xfrm>
        <a:graphic>
          <a:graphicData uri="http://schemas.openxmlformats.org/presentationml/2006/ole">
            <p:oleObj spid="_x0000_s2521091" name="Document" r:id="rId5" imgW="2514960" imgH="1555865" progId="Word.Document.8">
              <p:embed/>
            </p:oleObj>
          </a:graphicData>
        </a:graphic>
      </p:graphicFrame>
      <p:graphicFrame>
        <p:nvGraphicFramePr>
          <p:cNvPr id="14" name="Object 16"/>
          <p:cNvGraphicFramePr>
            <a:graphicFrameLocks noChangeAspect="1"/>
          </p:cNvGraphicFramePr>
          <p:nvPr/>
        </p:nvGraphicFramePr>
        <p:xfrm>
          <a:off x="2720978" y="4143380"/>
          <a:ext cx="2279650" cy="1412875"/>
        </p:xfrm>
        <a:graphic>
          <a:graphicData uri="http://schemas.openxmlformats.org/presentationml/2006/ole">
            <p:oleObj spid="_x0000_s2521092" name="Document" r:id="rId6" imgW="2514960" imgH="1555865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6429388" y="4159265"/>
          <a:ext cx="2279650" cy="1412875"/>
        </p:xfrm>
        <a:graphic>
          <a:graphicData uri="http://schemas.openxmlformats.org/presentationml/2006/ole">
            <p:oleObj spid="_x0000_s2521093" name="Document" r:id="rId7" imgW="2514960" imgH="1555865" progId="Word.Document.8">
              <p:embed/>
            </p:oleObj>
          </a:graphicData>
        </a:graphic>
      </p:graphicFrame>
      <p:graphicFrame>
        <p:nvGraphicFramePr>
          <p:cNvPr id="3" name="Object 19"/>
          <p:cNvGraphicFramePr>
            <a:graphicFrameLocks noChangeAspect="1"/>
          </p:cNvGraphicFramePr>
          <p:nvPr/>
        </p:nvGraphicFramePr>
        <p:xfrm>
          <a:off x="2428860" y="4786322"/>
          <a:ext cx="2279650" cy="1412875"/>
        </p:xfrm>
        <a:graphic>
          <a:graphicData uri="http://schemas.openxmlformats.org/presentationml/2006/ole">
            <p:oleObj spid="_x0000_s2521094" name="Document" r:id="rId8" imgW="2514960" imgH="1555865" progId="Word.Document.8">
              <p:embed/>
            </p:oleObj>
          </a:graphicData>
        </a:graphic>
      </p:graphicFrame>
      <p:graphicFrame>
        <p:nvGraphicFramePr>
          <p:cNvPr id="5" name="Object 20"/>
          <p:cNvGraphicFramePr>
            <a:graphicFrameLocks noChangeAspect="1"/>
          </p:cNvGraphicFramePr>
          <p:nvPr/>
        </p:nvGraphicFramePr>
        <p:xfrm>
          <a:off x="4649804" y="4659331"/>
          <a:ext cx="2279650" cy="1412875"/>
        </p:xfrm>
        <a:graphic>
          <a:graphicData uri="http://schemas.openxmlformats.org/presentationml/2006/ole">
            <p:oleObj spid="_x0000_s2521095" name="Document" r:id="rId9" imgW="2514960" imgH="1555865" progId="Word.Document.8">
              <p:embed/>
            </p:oleObj>
          </a:graphicData>
        </a:graphic>
      </p:graphicFrame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6221440" y="4945083"/>
          <a:ext cx="2279650" cy="1412875"/>
        </p:xfrm>
        <a:graphic>
          <a:graphicData uri="http://schemas.openxmlformats.org/presentationml/2006/ole">
            <p:oleObj spid="_x0000_s2521096" name="Document" r:id="rId10" imgW="2514960" imgH="1555865" progId="Word.Document.8">
              <p:embed/>
            </p:oleObj>
          </a:graphicData>
        </a:graphic>
      </p:graphicFrame>
      <p:graphicFrame>
        <p:nvGraphicFramePr>
          <p:cNvPr id="7" name="Object 22"/>
          <p:cNvGraphicFramePr>
            <a:graphicFrameLocks noChangeAspect="1"/>
          </p:cNvGraphicFramePr>
          <p:nvPr/>
        </p:nvGraphicFramePr>
        <p:xfrm>
          <a:off x="2428860" y="5588025"/>
          <a:ext cx="2279650" cy="1412875"/>
        </p:xfrm>
        <a:graphic>
          <a:graphicData uri="http://schemas.openxmlformats.org/presentationml/2006/ole">
            <p:oleObj spid="_x0000_s2521097" name="Document" r:id="rId11" imgW="2514960" imgH="1555865" progId="Word.Document.8">
              <p:embed/>
            </p:oleObj>
          </a:graphicData>
        </a:graphic>
      </p:graphicFrame>
      <p:graphicFrame>
        <p:nvGraphicFramePr>
          <p:cNvPr id="8" name="Object 23"/>
          <p:cNvGraphicFramePr>
            <a:graphicFrameLocks noChangeAspect="1"/>
          </p:cNvGraphicFramePr>
          <p:nvPr/>
        </p:nvGraphicFramePr>
        <p:xfrm>
          <a:off x="4364052" y="5643578"/>
          <a:ext cx="2279650" cy="1412875"/>
        </p:xfrm>
        <a:graphic>
          <a:graphicData uri="http://schemas.openxmlformats.org/presentationml/2006/ole">
            <p:oleObj spid="_x0000_s2521098" name="Document" r:id="rId12" imgW="2514960" imgH="1555865" progId="Word.Document.8">
              <p:embed/>
            </p:oleObj>
          </a:graphicData>
        </a:graphic>
      </p:graphicFrame>
      <p:graphicFrame>
        <p:nvGraphicFramePr>
          <p:cNvPr id="9" name="Object 24"/>
          <p:cNvGraphicFramePr>
            <a:graphicFrameLocks noChangeAspect="1"/>
          </p:cNvGraphicFramePr>
          <p:nvPr/>
        </p:nvGraphicFramePr>
        <p:xfrm>
          <a:off x="6221440" y="5643578"/>
          <a:ext cx="2279650" cy="1412875"/>
        </p:xfrm>
        <a:graphic>
          <a:graphicData uri="http://schemas.openxmlformats.org/presentationml/2006/ole">
            <p:oleObj spid="_x0000_s2521099" name="Document" r:id="rId13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39825" y="1333500"/>
          <a:ext cx="7210425" cy="3927475"/>
        </p:xfrm>
        <a:graphic>
          <a:graphicData uri="http://schemas.openxmlformats.org/presentationml/2006/ole">
            <p:oleObj spid="_x0000_s2739202" name="Document" r:id="rId4" imgW="8034718" imgH="439577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考向</a:t>
            </a:r>
            <a:r>
              <a:rPr lang="en-US" dirty="0" smtClean="0"/>
              <a:t>3</a:t>
            </a:r>
            <a:r>
              <a:rPr lang="zh-CN" altLang="en-US" dirty="0" smtClean="0"/>
              <a:t>　　折叠问题中的平行与垂直关系</a:t>
            </a:r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04888" y="1784350"/>
          <a:ext cx="7419975" cy="4811713"/>
        </p:xfrm>
        <a:graphic>
          <a:graphicData uri="http://schemas.openxmlformats.org/presentationml/2006/ole">
            <p:oleObj spid="_x0000_s2740226" name="Document" r:id="rId3" imgW="9433031" imgH="6128414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63625" y="1409700"/>
          <a:ext cx="7361238" cy="4316413"/>
        </p:xfrm>
        <a:graphic>
          <a:graphicData uri="http://schemas.openxmlformats.org/presentationml/2006/ole">
            <p:oleObj spid="_x0000_s2741250" name="Document" r:id="rId4" imgW="8201681" imgH="482514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00100" y="1127149"/>
          <a:ext cx="7599363" cy="5802313"/>
        </p:xfrm>
        <a:graphic>
          <a:graphicData uri="http://schemas.openxmlformats.org/presentationml/2006/ole">
            <p:oleObj spid="_x0000_s2742274" name="Document" r:id="rId4" imgW="9655768" imgH="738625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28662" y="1071546"/>
          <a:ext cx="7599363" cy="5802313"/>
        </p:xfrm>
        <a:graphic>
          <a:graphicData uri="http://schemas.openxmlformats.org/presentationml/2006/ole">
            <p:oleObj spid="_x0000_s2743298" name="Document" r:id="rId4" imgW="9646412" imgH="739707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39825" y="1333500"/>
          <a:ext cx="7210425" cy="3943350"/>
        </p:xfrm>
        <a:graphic>
          <a:graphicData uri="http://schemas.openxmlformats.org/presentationml/2006/ole">
            <p:oleObj spid="_x0000_s2744322" name="Document" r:id="rId4" imgW="8034718" imgH="440226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en-US" sz="2400" b="1" dirty="0" smtClean="0"/>
              <a:t>思想方法　</a:t>
            </a:r>
            <a:r>
              <a:rPr lang="en-US" sz="2400" b="1" dirty="0" smtClean="0"/>
              <a:t>16.</a:t>
            </a:r>
            <a:r>
              <a:rPr lang="zh-CN" altLang="en-US" sz="2400" b="1" dirty="0" smtClean="0"/>
              <a:t>立体几何证明位置关系问题中的转化思想</a:t>
            </a:r>
            <a:endParaRPr lang="zh-CN" altLang="en-US" sz="2400" b="1" dirty="0"/>
          </a:p>
        </p:txBody>
      </p:sp>
      <p:graphicFrame>
        <p:nvGraphicFramePr>
          <p:cNvPr id="239623" name="Object 7"/>
          <p:cNvGraphicFramePr>
            <a:graphicFrameLocks noChangeAspect="1"/>
          </p:cNvGraphicFramePr>
          <p:nvPr/>
        </p:nvGraphicFramePr>
        <p:xfrm>
          <a:off x="960465" y="1708150"/>
          <a:ext cx="7540625" cy="4678363"/>
        </p:xfrm>
        <a:graphic>
          <a:graphicData uri="http://schemas.openxmlformats.org/presentationml/2006/ole">
            <p:oleObj spid="_x0000_s2745346" name="Document" r:id="rId3" imgW="9584161" imgH="596329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9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39623" name="Object 7"/>
          <p:cNvGraphicFramePr>
            <a:graphicFrameLocks noChangeAspect="1"/>
          </p:cNvGraphicFramePr>
          <p:nvPr/>
        </p:nvGraphicFramePr>
        <p:xfrm>
          <a:off x="1031903" y="1419229"/>
          <a:ext cx="7540625" cy="2652713"/>
        </p:xfrm>
        <a:graphic>
          <a:graphicData uri="http://schemas.openxmlformats.org/presentationml/2006/ole">
            <p:oleObj spid="_x0000_s2746370" name="Document" r:id="rId4" imgW="9584161" imgH="338128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39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44744" name="Object 8"/>
          <p:cNvGraphicFramePr>
            <a:graphicFrameLocks noChangeAspect="1"/>
          </p:cNvGraphicFramePr>
          <p:nvPr/>
        </p:nvGraphicFramePr>
        <p:xfrm>
          <a:off x="1071538" y="1082698"/>
          <a:ext cx="7300913" cy="5561012"/>
        </p:xfrm>
        <a:graphic>
          <a:graphicData uri="http://schemas.openxmlformats.org/presentationml/2006/ole">
            <p:oleObj spid="_x0000_s2747394" name="Document" r:id="rId4" imgW="9098386" imgH="754992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44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10" name="Object 7"/>
          <p:cNvGraphicFramePr>
            <a:graphicFrameLocks noChangeAspect="1"/>
          </p:cNvGraphicFramePr>
          <p:nvPr/>
        </p:nvGraphicFramePr>
        <p:xfrm>
          <a:off x="1335113" y="1357298"/>
          <a:ext cx="6880225" cy="3371850"/>
        </p:xfrm>
        <a:graphic>
          <a:graphicData uri="http://schemas.openxmlformats.org/presentationml/2006/ole">
            <p:oleObj spid="_x0000_s2748418" name="Document" r:id="rId4" imgW="8406066" imgH="413331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54100" y="928688"/>
          <a:ext cx="7377113" cy="6742112"/>
        </p:xfrm>
        <a:graphic>
          <a:graphicData uri="http://schemas.openxmlformats.org/presentationml/2006/ole">
            <p:oleObj spid="_x0000_s2522114" name="Document" r:id="rId3" imgW="7665067" imgH="8229309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3221044" y="3730637"/>
          <a:ext cx="2279650" cy="1412875"/>
        </p:xfrm>
        <a:graphic>
          <a:graphicData uri="http://schemas.openxmlformats.org/presentationml/2006/ole">
            <p:oleObj spid="_x0000_s2522115" name="Document" r:id="rId5" imgW="2514960" imgH="1555865" progId="Word.Document.8">
              <p:embed/>
            </p:oleObj>
          </a:graphicData>
        </a:graphic>
      </p:graphicFrame>
      <p:graphicFrame>
        <p:nvGraphicFramePr>
          <p:cNvPr id="14" name="Object 16"/>
          <p:cNvGraphicFramePr>
            <a:graphicFrameLocks noChangeAspect="1"/>
          </p:cNvGraphicFramePr>
          <p:nvPr/>
        </p:nvGraphicFramePr>
        <p:xfrm>
          <a:off x="4149738" y="3857628"/>
          <a:ext cx="2279650" cy="1412875"/>
        </p:xfrm>
        <a:graphic>
          <a:graphicData uri="http://schemas.openxmlformats.org/presentationml/2006/ole">
            <p:oleObj spid="_x0000_s2522116" name="Document" r:id="rId6" imgW="2514960" imgH="1555865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5507060" y="3857628"/>
          <a:ext cx="2279650" cy="1412875"/>
        </p:xfrm>
        <a:graphic>
          <a:graphicData uri="http://schemas.openxmlformats.org/presentationml/2006/ole">
            <p:oleObj spid="_x0000_s2522117" name="Document" r:id="rId7" imgW="2514960" imgH="1555865" progId="Word.Document.8">
              <p:embed/>
            </p:oleObj>
          </a:graphicData>
        </a:graphic>
      </p:graphicFrame>
      <p:graphicFrame>
        <p:nvGraphicFramePr>
          <p:cNvPr id="3" name="Object 19"/>
          <p:cNvGraphicFramePr>
            <a:graphicFrameLocks noChangeAspect="1"/>
          </p:cNvGraphicFramePr>
          <p:nvPr/>
        </p:nvGraphicFramePr>
        <p:xfrm>
          <a:off x="2792416" y="4802207"/>
          <a:ext cx="2279650" cy="1412875"/>
        </p:xfrm>
        <a:graphic>
          <a:graphicData uri="http://schemas.openxmlformats.org/presentationml/2006/ole">
            <p:oleObj spid="_x0000_s2522118" name="Document" r:id="rId8" imgW="2514960" imgH="1555865" progId="Word.Document.8">
              <p:embed/>
            </p:oleObj>
          </a:graphicData>
        </a:graphic>
      </p:graphicFrame>
      <p:graphicFrame>
        <p:nvGraphicFramePr>
          <p:cNvPr id="5" name="Object 20"/>
          <p:cNvGraphicFramePr>
            <a:graphicFrameLocks noChangeAspect="1"/>
          </p:cNvGraphicFramePr>
          <p:nvPr/>
        </p:nvGraphicFramePr>
        <p:xfrm>
          <a:off x="3929058" y="4802207"/>
          <a:ext cx="2279650" cy="1412875"/>
        </p:xfrm>
        <a:graphic>
          <a:graphicData uri="http://schemas.openxmlformats.org/presentationml/2006/ole">
            <p:oleObj spid="_x0000_s2522119" name="Document" r:id="rId9" imgW="2514960" imgH="1555865" progId="Word.Document.8">
              <p:embed/>
            </p:oleObj>
          </a:graphicData>
        </a:graphic>
      </p:graphicFrame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5357818" y="4802207"/>
          <a:ext cx="2279650" cy="1412875"/>
        </p:xfrm>
        <a:graphic>
          <a:graphicData uri="http://schemas.openxmlformats.org/presentationml/2006/ole">
            <p:oleObj spid="_x0000_s2522120" name="Document" r:id="rId10" imgW="2514960" imgH="1555865" progId="Word.Document.8">
              <p:embed/>
            </p:oleObj>
          </a:graphicData>
        </a:graphic>
      </p:graphicFrame>
      <p:graphicFrame>
        <p:nvGraphicFramePr>
          <p:cNvPr id="7" name="Object 22"/>
          <p:cNvGraphicFramePr>
            <a:graphicFrameLocks noChangeAspect="1"/>
          </p:cNvGraphicFramePr>
          <p:nvPr/>
        </p:nvGraphicFramePr>
        <p:xfrm>
          <a:off x="7221572" y="4659331"/>
          <a:ext cx="2279650" cy="1412875"/>
        </p:xfrm>
        <a:graphic>
          <a:graphicData uri="http://schemas.openxmlformats.org/presentationml/2006/ole">
            <p:oleObj spid="_x0000_s2522121" name="Document" r:id="rId11" imgW="2514960" imgH="1555865" progId="Word.Document.8">
              <p:embed/>
            </p:oleObj>
          </a:graphicData>
        </a:graphic>
      </p:graphicFrame>
      <p:graphicFrame>
        <p:nvGraphicFramePr>
          <p:cNvPr id="8" name="Object 23"/>
          <p:cNvGraphicFramePr>
            <a:graphicFrameLocks noChangeAspect="1"/>
          </p:cNvGraphicFramePr>
          <p:nvPr/>
        </p:nvGraphicFramePr>
        <p:xfrm>
          <a:off x="2857488" y="5500702"/>
          <a:ext cx="2279650" cy="1412875"/>
        </p:xfrm>
        <a:graphic>
          <a:graphicData uri="http://schemas.openxmlformats.org/presentationml/2006/ole">
            <p:oleObj spid="_x0000_s2522122" name="Document" r:id="rId12" imgW="2514960" imgH="1555865" progId="Word.Document.8">
              <p:embed/>
            </p:oleObj>
          </a:graphicData>
        </a:graphic>
      </p:graphicFrame>
      <p:graphicFrame>
        <p:nvGraphicFramePr>
          <p:cNvPr id="9" name="Object 24"/>
          <p:cNvGraphicFramePr>
            <a:graphicFrameLocks noChangeAspect="1"/>
          </p:cNvGraphicFramePr>
          <p:nvPr/>
        </p:nvGraphicFramePr>
        <p:xfrm>
          <a:off x="4286248" y="5500702"/>
          <a:ext cx="2279650" cy="1412875"/>
        </p:xfrm>
        <a:graphic>
          <a:graphicData uri="http://schemas.openxmlformats.org/presentationml/2006/ole">
            <p:oleObj spid="_x0000_s2522123" name="Document" r:id="rId13" imgW="2514960" imgH="1555865" progId="Word.Document.8">
              <p:embed/>
            </p:oleObj>
          </a:graphicData>
        </a:graphic>
      </p:graphicFrame>
      <p:graphicFrame>
        <p:nvGraphicFramePr>
          <p:cNvPr id="10" name="Object 24"/>
          <p:cNvGraphicFramePr>
            <a:graphicFrameLocks noChangeAspect="1"/>
          </p:cNvGraphicFramePr>
          <p:nvPr/>
        </p:nvGraphicFramePr>
        <p:xfrm>
          <a:off x="5507060" y="5500702"/>
          <a:ext cx="2279650" cy="1412875"/>
        </p:xfrm>
        <a:graphic>
          <a:graphicData uri="http://schemas.openxmlformats.org/presentationml/2006/ole">
            <p:oleObj spid="_x0000_s2522124" name="Document" r:id="rId14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004888" y="1004888"/>
          <a:ext cx="7480300" cy="5651500"/>
        </p:xfrm>
        <a:graphic>
          <a:graphicData uri="http://schemas.openxmlformats.org/presentationml/2006/ole">
            <p:oleObj spid="_x0000_s2749442" name="Document" r:id="rId3" imgW="8641038" imgH="6538681" progId="Word.Document.8">
              <p:embed/>
            </p:oleObj>
          </a:graphicData>
        </a:graphic>
      </p:graphicFrame>
      <p:sp>
        <p:nvSpPr>
          <p:cNvPr id="38093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340329"/>
            <a:ext cx="615951" cy="2072554"/>
            <a:chOff x="-3" y="2279"/>
            <a:chExt cx="388" cy="1062"/>
          </a:xfrm>
        </p:grpSpPr>
        <p:pic>
          <p:nvPicPr>
            <p:cNvPr id="38093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39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155727" y="1057303"/>
          <a:ext cx="7345363" cy="6372225"/>
        </p:xfrm>
        <a:graphic>
          <a:graphicData uri="http://schemas.openxmlformats.org/presentationml/2006/ole">
            <p:oleObj spid="_x0000_s2750466" name="Document" r:id="rId3" imgW="9149122" imgH="7958394" progId="Word.Document.8">
              <p:embed/>
            </p:oleObj>
          </a:graphicData>
        </a:graphic>
      </p:graphicFrame>
      <p:sp>
        <p:nvSpPr>
          <p:cNvPr id="3819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4375259"/>
            <a:ext cx="615951" cy="2037426"/>
            <a:chOff x="-3" y="2279"/>
            <a:chExt cx="388" cy="1044"/>
          </a:xfrm>
        </p:grpSpPr>
        <p:pic>
          <p:nvPicPr>
            <p:cNvPr id="381963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64" name="内容占位符 2"/>
            <p:cNvSpPr>
              <a:spLocks/>
            </p:cNvSpPr>
            <p:nvPr/>
          </p:nvSpPr>
          <p:spPr bwMode="auto">
            <a:xfrm>
              <a:off x="43" y="2416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1063625" y="3095649"/>
          <a:ext cx="7210425" cy="3762375"/>
        </p:xfrm>
        <a:graphic>
          <a:graphicData uri="http://schemas.openxmlformats.org/presentationml/2006/ole">
            <p:oleObj spid="_x0000_s2751490" name="Document" r:id="rId3" imgW="9957308" imgH="5209819" progId="Word.Document.8">
              <p:embed/>
            </p:oleObj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6517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063625" y="1528763"/>
          <a:ext cx="7375525" cy="2908300"/>
        </p:xfrm>
        <a:graphic>
          <a:graphicData uri="http://schemas.openxmlformats.org/presentationml/2006/ole">
            <p:oleObj spid="_x0000_s2751491" name="Document" r:id="rId4" imgW="10975996" imgH="430239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206527" y="3282950"/>
          <a:ext cx="7151687" cy="2713038"/>
        </p:xfrm>
        <a:graphic>
          <a:graphicData uri="http://schemas.openxmlformats.org/presentationml/2006/ole">
            <p:oleObj spid="_x0000_s2752514" name="Document" r:id="rId3" imgW="10812992" imgH="4125747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571500" y="1643050"/>
          <a:ext cx="6310313" cy="2217737"/>
        </p:xfrm>
        <a:graphic>
          <a:graphicData uri="http://schemas.openxmlformats.org/presentationml/2006/ole">
            <p:oleObj spid="_x0000_s2752515" name="Document" r:id="rId4" imgW="7562617" imgH="267250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043014" y="1214422"/>
          <a:ext cx="7315200" cy="3552825"/>
        </p:xfrm>
        <a:graphic>
          <a:graphicData uri="http://schemas.openxmlformats.org/presentationml/2006/ole">
            <p:oleObj spid="_x0000_s2753538" name="Document" r:id="rId3" imgW="9887500" imgH="4828032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335113" y="1101749"/>
          <a:ext cx="6880225" cy="5756275"/>
        </p:xfrm>
        <a:graphic>
          <a:graphicData uri="http://schemas.openxmlformats.org/presentationml/2006/ole">
            <p:oleObj spid="_x0000_s2754562" name="Document" r:id="rId3" imgW="9509675" imgH="7976059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406551" y="1071546"/>
          <a:ext cx="6880225" cy="5756275"/>
        </p:xfrm>
        <a:graphic>
          <a:graphicData uri="http://schemas.openxmlformats.org/presentationml/2006/ole">
            <p:oleObj spid="_x0000_s2755586" name="Document" r:id="rId3" imgW="9509675" imgH="7986874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043014" y="1214422"/>
          <a:ext cx="7315200" cy="3792537"/>
        </p:xfrm>
        <a:graphic>
          <a:graphicData uri="http://schemas.openxmlformats.org/presentationml/2006/ole">
            <p:oleObj spid="_x0000_s2756610" name="Document" r:id="rId3" imgW="9887500" imgH="5153939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333500" y="1093788"/>
          <a:ext cx="6731000" cy="5637212"/>
        </p:xfrm>
        <a:graphic>
          <a:graphicData uri="http://schemas.openxmlformats.org/presentationml/2006/ole">
            <p:oleObj spid="_x0000_s2757634" name="Document" r:id="rId3" imgW="9509675" imgH="7986874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049338" y="1142984"/>
          <a:ext cx="7315200" cy="3927475"/>
        </p:xfrm>
        <a:graphic>
          <a:graphicData uri="http://schemas.openxmlformats.org/presentationml/2006/ole">
            <p:oleObj spid="_x0000_s2758658" name="Document" r:id="rId3" imgW="9887500" imgH="5319055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857224" y="958888"/>
          <a:ext cx="7815263" cy="7899400"/>
        </p:xfrm>
        <a:graphic>
          <a:graphicData uri="http://schemas.openxmlformats.org/presentationml/2006/ole">
            <p:oleObj spid="_x0000_s2523138" name="Document" r:id="rId3" imgW="8144712" imgH="8229799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3000364" y="1357298"/>
          <a:ext cx="2279650" cy="1412875"/>
        </p:xfrm>
        <a:graphic>
          <a:graphicData uri="http://schemas.openxmlformats.org/presentationml/2006/ole">
            <p:oleObj spid="_x0000_s2523139" name="Document" r:id="rId5" imgW="2514960" imgH="1555865" progId="Word.Document.8">
              <p:embed/>
            </p:oleObj>
          </a:graphicData>
        </a:graphic>
      </p:graphicFrame>
      <p:graphicFrame>
        <p:nvGraphicFramePr>
          <p:cNvPr id="14" name="Object 16"/>
          <p:cNvGraphicFramePr>
            <a:graphicFrameLocks noChangeAspect="1"/>
          </p:cNvGraphicFramePr>
          <p:nvPr/>
        </p:nvGraphicFramePr>
        <p:xfrm>
          <a:off x="6792944" y="2500306"/>
          <a:ext cx="2279650" cy="1412875"/>
        </p:xfrm>
        <a:graphic>
          <a:graphicData uri="http://schemas.openxmlformats.org/presentationml/2006/ole">
            <p:oleObj spid="_x0000_s2523140" name="Document" r:id="rId6" imgW="2514960" imgH="1555865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935028" y="3230571"/>
          <a:ext cx="2279650" cy="1412875"/>
        </p:xfrm>
        <a:graphic>
          <a:graphicData uri="http://schemas.openxmlformats.org/presentationml/2006/ole">
            <p:oleObj spid="_x0000_s2523141" name="Document" r:id="rId7" imgW="2514960" imgH="1555865" progId="Word.Document.8">
              <p:embed/>
            </p:oleObj>
          </a:graphicData>
        </a:graphic>
      </p:graphicFrame>
      <p:graphicFrame>
        <p:nvGraphicFramePr>
          <p:cNvPr id="3" name="Object 19"/>
          <p:cNvGraphicFramePr>
            <a:graphicFrameLocks noChangeAspect="1"/>
          </p:cNvGraphicFramePr>
          <p:nvPr/>
        </p:nvGraphicFramePr>
        <p:xfrm>
          <a:off x="1357290" y="3659199"/>
          <a:ext cx="2279650" cy="1412875"/>
        </p:xfrm>
        <a:graphic>
          <a:graphicData uri="http://schemas.openxmlformats.org/presentationml/2006/ole">
            <p:oleObj spid="_x0000_s2523142" name="Document" r:id="rId8" imgW="2514960" imgH="1555865" progId="Word.Document.8">
              <p:embed/>
            </p:oleObj>
          </a:graphicData>
        </a:graphic>
      </p:graphicFrame>
      <p:graphicFrame>
        <p:nvGraphicFramePr>
          <p:cNvPr id="5" name="Object 20"/>
          <p:cNvGraphicFramePr>
            <a:graphicFrameLocks noChangeAspect="1"/>
          </p:cNvGraphicFramePr>
          <p:nvPr/>
        </p:nvGraphicFramePr>
        <p:xfrm>
          <a:off x="1000100" y="4000504"/>
          <a:ext cx="2279650" cy="1412875"/>
        </p:xfrm>
        <a:graphic>
          <a:graphicData uri="http://schemas.openxmlformats.org/presentationml/2006/ole">
            <p:oleObj spid="_x0000_s2523143" name="Document" r:id="rId9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43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直线、平面垂直的判定与性质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198563" y="3071810"/>
          <a:ext cx="7151687" cy="2713038"/>
        </p:xfrm>
        <a:graphic>
          <a:graphicData uri="http://schemas.openxmlformats.org/presentationml/2006/ole">
            <p:oleObj spid="_x0000_s2759682" name="Document" r:id="rId3" imgW="10812992" imgH="4131875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690579" y="1782767"/>
          <a:ext cx="6310313" cy="2217737"/>
        </p:xfrm>
        <a:graphic>
          <a:graphicData uri="http://schemas.openxmlformats.org/presentationml/2006/ole">
            <p:oleObj spid="_x0000_s2759683" name="Document" r:id="rId4" imgW="7562617" imgH="267575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4154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44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　空间向量及其运算和空间位置关系</a:t>
            </a:r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zh-CN" altLang="en-US" sz="4400" dirty="0" smtClean="0"/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-3175" y="908050"/>
            <a:ext cx="614363" cy="1755775"/>
            <a:chOff x="0" y="0"/>
            <a:chExt cx="388" cy="907"/>
          </a:xfrm>
        </p:grpSpPr>
        <p:pic>
          <p:nvPicPr>
            <p:cNvPr id="12305" name="Picture 17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2306" name="内容占位符 2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3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0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09" name="内容占位符 2">
              <a:hlinkClick r:id="rId6" action="ppaction://hlinksldjump"/>
            </p:cNvPr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-4763" y="4454629"/>
            <a:ext cx="615951" cy="2029620"/>
            <a:chOff x="-3" y="2279"/>
            <a:chExt cx="388" cy="1040"/>
          </a:xfrm>
        </p:grpSpPr>
        <p:pic>
          <p:nvPicPr>
            <p:cNvPr id="12311" name="Picture 4">
              <a:hlinkClick r:id="rId7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12" name="内容占位符 2">
              <a:hlinkClick r:id="rId7" action="ppaction://hlinksldjump"/>
            </p:cNvPr>
            <p:cNvSpPr>
              <a:spLocks/>
            </p:cNvSpPr>
            <p:nvPr/>
          </p:nvSpPr>
          <p:spPr bwMode="auto">
            <a:xfrm>
              <a:off x="43" y="241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考试说明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28662" y="1544638"/>
          <a:ext cx="7510463" cy="4960937"/>
        </p:xfrm>
        <a:graphic>
          <a:graphicData uri="http://schemas.openxmlformats.org/presentationml/2006/ole">
            <p:oleObj spid="_x0000_s2760706" name="Document" r:id="rId5" imgW="8482711" imgH="563739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考情分析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795363" y="1643050"/>
          <a:ext cx="7419975" cy="4706937"/>
        </p:xfrm>
        <a:graphic>
          <a:graphicData uri="http://schemas.openxmlformats.org/presentationml/2006/ole">
            <p:oleObj spid="_x0000_s2761730" name="Document" r:id="rId5" imgW="11790659" imgH="767899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4888" y="1349375"/>
          <a:ext cx="7210425" cy="4946650"/>
        </p:xfrm>
        <a:graphic>
          <a:graphicData uri="http://schemas.openxmlformats.org/presentationml/2006/ole">
            <p:oleObj spid="_x0000_s2762754" name="Document" r:id="rId5" imgW="8810519" imgH="6064963" progId="Word.Document.8">
              <p:embed/>
            </p:oleObj>
          </a:graphicData>
        </a:graphic>
      </p:graphicFrame>
      <p:sp>
        <p:nvSpPr>
          <p:cNvPr id="11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真题再现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4" name="Object 4"/>
          <p:cNvGraphicFramePr>
            <a:graphicFrameLocks noChangeAspect="1"/>
          </p:cNvGraphicFramePr>
          <p:nvPr/>
        </p:nvGraphicFramePr>
        <p:xfrm>
          <a:off x="1285852" y="4181490"/>
          <a:ext cx="4541838" cy="1319212"/>
        </p:xfrm>
        <a:graphic>
          <a:graphicData uri="http://schemas.openxmlformats.org/presentationml/2006/ole">
            <p:oleObj spid="_x0000_s2762755" name="Document" r:id="rId6" imgW="5261123" imgH="154300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</p:bld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93750" y="1020790"/>
          <a:ext cx="7556500" cy="6265862"/>
        </p:xfrm>
        <a:graphic>
          <a:graphicData uri="http://schemas.openxmlformats.org/presentationml/2006/ole">
            <p:oleObj spid="_x0000_s2763778" name="Document" r:id="rId5" imgW="9603592" imgH="797605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79500" y="1428736"/>
          <a:ext cx="7075488" cy="7959725"/>
        </p:xfrm>
        <a:graphic>
          <a:graphicData uri="http://schemas.openxmlformats.org/presentationml/2006/ole">
            <p:oleObj spid="_x0000_s2764802" name="Document" r:id="rId3" imgW="6978608" imgH="7681878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3458" name="Rectangle 34"/>
          <p:cNvSpPr>
            <a:spLocks noChangeArrowheads="1"/>
          </p:cNvSpPr>
          <p:nvPr/>
        </p:nvSpPr>
        <p:spPr bwMode="auto">
          <a:xfrm>
            <a:off x="3557588" y="911225"/>
            <a:ext cx="29114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知识聚焦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endParaRPr lang="zh-CN" altLang="en-US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0" name="Object 6"/>
          <p:cNvGraphicFramePr>
            <a:graphicFrameLocks noChangeAspect="1"/>
          </p:cNvGraphicFramePr>
          <p:nvPr/>
        </p:nvGraphicFramePr>
        <p:xfrm>
          <a:off x="3357554" y="2285992"/>
          <a:ext cx="2128838" cy="1304925"/>
        </p:xfrm>
        <a:graphic>
          <a:graphicData uri="http://schemas.openxmlformats.org/presentationml/2006/ole">
            <p:oleObj spid="_x0000_s2764803" name="Document" r:id="rId5" imgW="2514875" imgH="1547699" progId="Word.Document.8">
              <p:embed/>
            </p:oleObj>
          </a:graphicData>
        </a:graphic>
      </p:graphicFrame>
      <p:graphicFrame>
        <p:nvGraphicFramePr>
          <p:cNvPr id="11" name="Object 21"/>
          <p:cNvGraphicFramePr>
            <a:graphicFrameLocks noChangeAspect="1"/>
          </p:cNvGraphicFramePr>
          <p:nvPr/>
        </p:nvGraphicFramePr>
        <p:xfrm>
          <a:off x="4000496" y="2625728"/>
          <a:ext cx="2128837" cy="1303338"/>
        </p:xfrm>
        <a:graphic>
          <a:graphicData uri="http://schemas.openxmlformats.org/presentationml/2006/ole">
            <p:oleObj spid="_x0000_s2764804" name="Document" r:id="rId6" imgW="2514875" imgH="1549137" progId="Word.Document.8">
              <p:embed/>
            </p:oleObj>
          </a:graphicData>
        </a:graphic>
      </p:graphicFrame>
      <p:graphicFrame>
        <p:nvGraphicFramePr>
          <p:cNvPr id="12" name="Object 27"/>
          <p:cNvGraphicFramePr>
            <a:graphicFrameLocks noChangeAspect="1"/>
          </p:cNvGraphicFramePr>
          <p:nvPr/>
        </p:nvGraphicFramePr>
        <p:xfrm>
          <a:off x="4643438" y="3211520"/>
          <a:ext cx="2082800" cy="1289050"/>
        </p:xfrm>
        <a:graphic>
          <a:graphicData uri="http://schemas.openxmlformats.org/presentationml/2006/ole">
            <p:oleObj spid="_x0000_s2764805" name="Document" r:id="rId7" imgW="2514875" imgH="1547699" progId="Word.Document.8">
              <p:embed/>
            </p:oleObj>
          </a:graphicData>
        </a:graphic>
      </p:graphicFrame>
      <p:graphicFrame>
        <p:nvGraphicFramePr>
          <p:cNvPr id="13" name="Object 28"/>
          <p:cNvGraphicFramePr>
            <a:graphicFrameLocks noChangeAspect="1"/>
          </p:cNvGraphicFramePr>
          <p:nvPr/>
        </p:nvGraphicFramePr>
        <p:xfrm>
          <a:off x="5303857" y="4929198"/>
          <a:ext cx="2054225" cy="1258888"/>
        </p:xfrm>
        <a:graphic>
          <a:graphicData uri="http://schemas.openxmlformats.org/presentationml/2006/ole">
            <p:oleObj spid="_x0000_s2764806" name="Document" r:id="rId8" imgW="2514875" imgH="1545901" progId="Word.Document.8">
              <p:embed/>
            </p:oleObj>
          </a:graphicData>
        </a:graphic>
      </p:graphicFrame>
      <p:graphicFrame>
        <p:nvGraphicFramePr>
          <p:cNvPr id="15" name="Object 29"/>
          <p:cNvGraphicFramePr>
            <a:graphicFrameLocks noChangeAspect="1"/>
          </p:cNvGraphicFramePr>
          <p:nvPr/>
        </p:nvGraphicFramePr>
        <p:xfrm>
          <a:off x="4429124" y="6000768"/>
          <a:ext cx="2009775" cy="1228725"/>
        </p:xfrm>
        <a:graphic>
          <a:graphicData uri="http://schemas.openxmlformats.org/presentationml/2006/ole">
            <p:oleObj spid="_x0000_s2764807" name="Document" r:id="rId9" imgW="2514875" imgH="154446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185890" y="1000108"/>
          <a:ext cx="7315200" cy="9355138"/>
        </p:xfrm>
        <a:graphic>
          <a:graphicData uri="http://schemas.openxmlformats.org/presentationml/2006/ole">
            <p:oleObj spid="_x0000_s2765826" name="Document" r:id="rId3" imgW="6458648" imgH="8273124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2786050" y="1500174"/>
          <a:ext cx="3162300" cy="1304925"/>
        </p:xfrm>
        <a:graphic>
          <a:graphicData uri="http://schemas.openxmlformats.org/presentationml/2006/ole">
            <p:oleObj spid="_x0000_s2765827" name="Document" r:id="rId5" imgW="3709882" imgH="1532236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3254381" y="1952624"/>
          <a:ext cx="2174875" cy="1333500"/>
        </p:xfrm>
        <a:graphic>
          <a:graphicData uri="http://schemas.openxmlformats.org/presentationml/2006/ole">
            <p:oleObj spid="_x0000_s2765828" name="Document" r:id="rId6" imgW="2514875" imgH="1545901" progId="Word.Document.8">
              <p:embed/>
            </p:oleObj>
          </a:graphicData>
        </a:graphic>
      </p:graphicFrame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3000364" y="2554290"/>
          <a:ext cx="2128837" cy="1303338"/>
        </p:xfrm>
        <a:graphic>
          <a:graphicData uri="http://schemas.openxmlformats.org/presentationml/2006/ole">
            <p:oleObj spid="_x0000_s2765829" name="Document" r:id="rId7" imgW="2514875" imgH="154913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925513" y="1004888"/>
          <a:ext cx="7772400" cy="9623425"/>
        </p:xfrm>
        <a:graphic>
          <a:graphicData uri="http://schemas.openxmlformats.org/presentationml/2006/ole">
            <p:oleObj spid="_x0000_s2766850" name="Document" r:id="rId3" imgW="5941568" imgH="8275287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4691084" y="1857364"/>
          <a:ext cx="2952750" cy="1289050"/>
        </p:xfrm>
        <a:graphic>
          <a:graphicData uri="http://schemas.openxmlformats.org/presentationml/2006/ole">
            <p:oleObj spid="_x0000_s2766851" name="Document" r:id="rId5" imgW="3531404" imgH="1543384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4929190" y="3767149"/>
          <a:ext cx="3103563" cy="1304925"/>
        </p:xfrm>
        <a:graphic>
          <a:graphicData uri="http://schemas.openxmlformats.org/presentationml/2006/ole">
            <p:oleObj spid="_x0000_s2766852" name="Document" r:id="rId6" imgW="3639354" imgH="1532236" progId="Word.Document.8">
              <p:embed/>
            </p:oleObj>
          </a:graphicData>
        </a:graphic>
      </p:graphicFrame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4643438" y="2338388"/>
          <a:ext cx="2878138" cy="1289050"/>
        </p:xfrm>
        <a:graphic>
          <a:graphicData uri="http://schemas.openxmlformats.org/presentationml/2006/ole">
            <p:oleObj spid="_x0000_s2766853" name="Document" r:id="rId7" imgW="3442166" imgH="1543384" progId="Word.Document.8">
              <p:embed/>
            </p:oleObj>
          </a:graphicData>
        </a:graphic>
      </p:graphicFrame>
      <p:graphicFrame>
        <p:nvGraphicFramePr>
          <p:cNvPr id="12" name="Object 21"/>
          <p:cNvGraphicFramePr>
            <a:graphicFrameLocks noChangeAspect="1"/>
          </p:cNvGraphicFramePr>
          <p:nvPr/>
        </p:nvGraphicFramePr>
        <p:xfrm>
          <a:off x="4992704" y="2843217"/>
          <a:ext cx="2008188" cy="1228725"/>
        </p:xfrm>
        <a:graphic>
          <a:graphicData uri="http://schemas.openxmlformats.org/presentationml/2006/ole">
            <p:oleObj spid="_x0000_s2766854" name="Document" r:id="rId8" imgW="2514875" imgH="1544463" progId="Word.Document.8">
              <p:embed/>
            </p:oleObj>
          </a:graphicData>
        </a:graphic>
      </p:graphicFrame>
      <p:graphicFrame>
        <p:nvGraphicFramePr>
          <p:cNvPr id="13" name="Object 21"/>
          <p:cNvGraphicFramePr>
            <a:graphicFrameLocks noChangeAspect="1"/>
          </p:cNvGraphicFramePr>
          <p:nvPr/>
        </p:nvGraphicFramePr>
        <p:xfrm>
          <a:off x="3929082" y="3286124"/>
          <a:ext cx="3357562" cy="1214437"/>
        </p:xfrm>
        <a:graphic>
          <a:graphicData uri="http://schemas.openxmlformats.org/presentationml/2006/ole">
            <p:oleObj spid="_x0000_s2766855" name="Document" r:id="rId9" imgW="4266544" imgH="154122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82675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正本清源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</a:p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链接教材</a:t>
            </a:r>
          </a:p>
          <a:p>
            <a:pPr algn="ctr"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3" name="Object 9"/>
          <p:cNvGraphicFramePr>
            <a:graphicFrameLocks noChangeAspect="1"/>
          </p:cNvGraphicFramePr>
          <p:nvPr/>
        </p:nvGraphicFramePr>
        <p:xfrm>
          <a:off x="1252562" y="2386026"/>
          <a:ext cx="6819900" cy="3043238"/>
        </p:xfrm>
        <a:graphic>
          <a:graphicData uri="http://schemas.openxmlformats.org/presentationml/2006/ole">
            <p:oleObj spid="_x0000_s2767874" name="Document" r:id="rId3" imgW="7882509" imgH="3532337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5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857224" y="1030326"/>
          <a:ext cx="7815263" cy="7899400"/>
        </p:xfrm>
        <a:graphic>
          <a:graphicData uri="http://schemas.openxmlformats.org/presentationml/2006/ole">
            <p:oleObj spid="_x0000_s2524162" name="Document" r:id="rId3" imgW="8144712" imgH="8229799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4078300" y="1444621"/>
          <a:ext cx="2279650" cy="1412875"/>
        </p:xfrm>
        <a:graphic>
          <a:graphicData uri="http://schemas.openxmlformats.org/presentationml/2006/ole">
            <p:oleObj spid="_x0000_s2524163" name="Document" r:id="rId5" imgW="2514960" imgH="1555865" progId="Word.Document.8">
              <p:embed/>
            </p:oleObj>
          </a:graphicData>
        </a:graphic>
      </p:graphicFrame>
      <p:graphicFrame>
        <p:nvGraphicFramePr>
          <p:cNvPr id="14" name="Object 16"/>
          <p:cNvGraphicFramePr>
            <a:graphicFrameLocks noChangeAspect="1"/>
          </p:cNvGraphicFramePr>
          <p:nvPr/>
        </p:nvGraphicFramePr>
        <p:xfrm>
          <a:off x="5649936" y="1444621"/>
          <a:ext cx="2279650" cy="1412875"/>
        </p:xfrm>
        <a:graphic>
          <a:graphicData uri="http://schemas.openxmlformats.org/presentationml/2006/ole">
            <p:oleObj spid="_x0000_s2524164" name="Document" r:id="rId6" imgW="2514960" imgH="1555865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7221572" y="1428736"/>
          <a:ext cx="2279650" cy="1412875"/>
        </p:xfrm>
        <a:graphic>
          <a:graphicData uri="http://schemas.openxmlformats.org/presentationml/2006/ole">
            <p:oleObj spid="_x0000_s2524165" name="Document" r:id="rId7" imgW="2514960" imgH="1555865" progId="Word.Document.8">
              <p:embed/>
            </p:oleObj>
          </a:graphicData>
        </a:graphic>
      </p:graphicFrame>
      <p:graphicFrame>
        <p:nvGraphicFramePr>
          <p:cNvPr id="3" name="Object 19"/>
          <p:cNvGraphicFramePr>
            <a:graphicFrameLocks noChangeAspect="1"/>
          </p:cNvGraphicFramePr>
          <p:nvPr/>
        </p:nvGraphicFramePr>
        <p:xfrm>
          <a:off x="3292482" y="1801811"/>
          <a:ext cx="2279650" cy="1412875"/>
        </p:xfrm>
        <a:graphic>
          <a:graphicData uri="http://schemas.openxmlformats.org/presentationml/2006/ole">
            <p:oleObj spid="_x0000_s2524166" name="Document" r:id="rId8" imgW="2514960" imgH="1555865" progId="Word.Document.8">
              <p:embed/>
            </p:oleObj>
          </a:graphicData>
        </a:graphic>
      </p:graphicFrame>
      <p:graphicFrame>
        <p:nvGraphicFramePr>
          <p:cNvPr id="5" name="Object 20"/>
          <p:cNvGraphicFramePr>
            <a:graphicFrameLocks noChangeAspect="1"/>
          </p:cNvGraphicFramePr>
          <p:nvPr/>
        </p:nvGraphicFramePr>
        <p:xfrm>
          <a:off x="4721242" y="1785926"/>
          <a:ext cx="2279650" cy="1412875"/>
        </p:xfrm>
        <a:graphic>
          <a:graphicData uri="http://schemas.openxmlformats.org/presentationml/2006/ole">
            <p:oleObj spid="_x0000_s2524167" name="Document" r:id="rId9" imgW="2514960" imgH="1555865" progId="Word.Document.8">
              <p:embed/>
            </p:oleObj>
          </a:graphicData>
        </a:graphic>
      </p:graphicFrame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6215074" y="1785926"/>
          <a:ext cx="2279650" cy="1412875"/>
        </p:xfrm>
        <a:graphic>
          <a:graphicData uri="http://schemas.openxmlformats.org/presentationml/2006/ole">
            <p:oleObj spid="_x0000_s2524168" name="Document" r:id="rId10" imgW="2514960" imgH="1555865" progId="Word.Document.8">
              <p:embed/>
            </p:oleObj>
          </a:graphicData>
        </a:graphic>
      </p:graphicFrame>
      <p:graphicFrame>
        <p:nvGraphicFramePr>
          <p:cNvPr id="7" name="Object 22"/>
          <p:cNvGraphicFramePr>
            <a:graphicFrameLocks noChangeAspect="1"/>
          </p:cNvGraphicFramePr>
          <p:nvPr/>
        </p:nvGraphicFramePr>
        <p:xfrm>
          <a:off x="2714612" y="2928934"/>
          <a:ext cx="2279650" cy="1412875"/>
        </p:xfrm>
        <a:graphic>
          <a:graphicData uri="http://schemas.openxmlformats.org/presentationml/2006/ole">
            <p:oleObj spid="_x0000_s2524169" name="Document" r:id="rId11" imgW="2514960" imgH="1555865" progId="Word.Document.8">
              <p:embed/>
            </p:oleObj>
          </a:graphicData>
        </a:graphic>
      </p:graphicFrame>
      <p:graphicFrame>
        <p:nvGraphicFramePr>
          <p:cNvPr id="8" name="Object 23"/>
          <p:cNvGraphicFramePr>
            <a:graphicFrameLocks noChangeAspect="1"/>
          </p:cNvGraphicFramePr>
          <p:nvPr/>
        </p:nvGraphicFramePr>
        <p:xfrm>
          <a:off x="4149738" y="2928934"/>
          <a:ext cx="2279650" cy="1412875"/>
        </p:xfrm>
        <a:graphic>
          <a:graphicData uri="http://schemas.openxmlformats.org/presentationml/2006/ole">
            <p:oleObj spid="_x0000_s2524170" name="Document" r:id="rId12" imgW="2514960" imgH="1555865" progId="Word.Document.8">
              <p:embed/>
            </p:oleObj>
          </a:graphicData>
        </a:graphic>
      </p:graphicFrame>
      <p:graphicFrame>
        <p:nvGraphicFramePr>
          <p:cNvPr id="9" name="Object 24"/>
          <p:cNvGraphicFramePr>
            <a:graphicFrameLocks noChangeAspect="1"/>
          </p:cNvGraphicFramePr>
          <p:nvPr/>
        </p:nvGraphicFramePr>
        <p:xfrm>
          <a:off x="5715008" y="2928934"/>
          <a:ext cx="2279650" cy="1412875"/>
        </p:xfrm>
        <a:graphic>
          <a:graphicData uri="http://schemas.openxmlformats.org/presentationml/2006/ole">
            <p:oleObj spid="_x0000_s2524171" name="Document" r:id="rId13" imgW="2514960" imgH="1555865" progId="Word.Document.8">
              <p:embed/>
            </p:oleObj>
          </a:graphicData>
        </a:graphic>
      </p:graphicFrame>
      <p:graphicFrame>
        <p:nvGraphicFramePr>
          <p:cNvPr id="10" name="Object 24"/>
          <p:cNvGraphicFramePr>
            <a:graphicFrameLocks noChangeAspect="1"/>
          </p:cNvGraphicFramePr>
          <p:nvPr/>
        </p:nvGraphicFramePr>
        <p:xfrm>
          <a:off x="2928926" y="3302009"/>
          <a:ext cx="2279650" cy="1412875"/>
        </p:xfrm>
        <a:graphic>
          <a:graphicData uri="http://schemas.openxmlformats.org/presentationml/2006/ole">
            <p:oleObj spid="_x0000_s2524172" name="Document" r:id="rId14" imgW="2514960" imgH="1555865" progId="Word.Document.8">
              <p:embed/>
            </p:oleObj>
          </a:graphicData>
        </a:graphic>
      </p:graphicFrame>
      <p:graphicFrame>
        <p:nvGraphicFramePr>
          <p:cNvPr id="11" name="Object 12"/>
          <p:cNvGraphicFramePr>
            <a:graphicFrameLocks noChangeAspect="1"/>
          </p:cNvGraphicFramePr>
          <p:nvPr/>
        </p:nvGraphicFramePr>
        <p:xfrm>
          <a:off x="5364184" y="3286124"/>
          <a:ext cx="2279650" cy="1412875"/>
        </p:xfrm>
        <a:graphic>
          <a:graphicData uri="http://schemas.openxmlformats.org/presentationml/2006/ole">
            <p:oleObj spid="_x0000_s2524173" name="Document" r:id="rId15" imgW="2514960" imgH="1555865" progId="Word.Document.8">
              <p:embed/>
            </p:oleObj>
          </a:graphicData>
        </a:graphic>
      </p:graphicFrame>
      <p:graphicFrame>
        <p:nvGraphicFramePr>
          <p:cNvPr id="12" name="Object 12"/>
          <p:cNvGraphicFramePr>
            <a:graphicFrameLocks noChangeAspect="1"/>
          </p:cNvGraphicFramePr>
          <p:nvPr/>
        </p:nvGraphicFramePr>
        <p:xfrm>
          <a:off x="7721638" y="3302009"/>
          <a:ext cx="2279650" cy="1412875"/>
        </p:xfrm>
        <a:graphic>
          <a:graphicData uri="http://schemas.openxmlformats.org/presentationml/2006/ole">
            <p:oleObj spid="_x0000_s2524174" name="Document" r:id="rId16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831" name="Object 7"/>
          <p:cNvGraphicFramePr>
            <a:graphicFrameLocks noChangeAspect="1"/>
          </p:cNvGraphicFramePr>
          <p:nvPr/>
        </p:nvGraphicFramePr>
        <p:xfrm>
          <a:off x="958850" y="1777998"/>
          <a:ext cx="6146800" cy="1365250"/>
        </p:xfrm>
        <a:graphic>
          <a:graphicData uri="http://schemas.openxmlformats.org/presentationml/2006/ole">
            <p:oleObj spid="_x0000_s2768898" name="Document" r:id="rId3" imgW="7517998" imgH="167567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5" name="Object 11"/>
          <p:cNvGraphicFramePr>
            <a:graphicFrameLocks noChangeAspect="1"/>
          </p:cNvGraphicFramePr>
          <p:nvPr/>
        </p:nvGraphicFramePr>
        <p:xfrm>
          <a:off x="1357290" y="3473476"/>
          <a:ext cx="6896100" cy="3598862"/>
        </p:xfrm>
        <a:graphic>
          <a:graphicData uri="http://schemas.openxmlformats.org/presentationml/2006/ole">
            <p:oleObj spid="_x0000_s2768899" name="Document" r:id="rId4" imgW="7963831" imgH="4179463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855" name="Object 7"/>
          <p:cNvGraphicFramePr>
            <a:graphicFrameLocks noChangeAspect="1"/>
          </p:cNvGraphicFramePr>
          <p:nvPr/>
        </p:nvGraphicFramePr>
        <p:xfrm>
          <a:off x="688975" y="3208338"/>
          <a:ext cx="5786438" cy="1168400"/>
        </p:xfrm>
        <a:graphic>
          <a:graphicData uri="http://schemas.openxmlformats.org/presentationml/2006/ole">
            <p:oleObj spid="_x0000_s2769922" name="Document" r:id="rId3" imgW="7515479" imgH="1532554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6857" name="Object 9"/>
          <p:cNvGraphicFramePr>
            <a:graphicFrameLocks noChangeAspect="1"/>
          </p:cNvGraphicFramePr>
          <p:nvPr/>
        </p:nvGraphicFramePr>
        <p:xfrm>
          <a:off x="928688" y="1169988"/>
          <a:ext cx="7615237" cy="2457450"/>
        </p:xfrm>
        <a:graphic>
          <a:graphicData uri="http://schemas.openxmlformats.org/presentationml/2006/ole">
            <p:oleObj spid="_x0000_s2769923" name="Document" r:id="rId4" imgW="8647874" imgH="2797966" progId="Word.Document.8">
              <p:embed/>
            </p:oleObj>
          </a:graphicData>
        </a:graphic>
      </p:graphicFrame>
      <p:graphicFrame>
        <p:nvGraphicFramePr>
          <p:cNvPr id="206858" name="Object 10"/>
          <p:cNvGraphicFramePr>
            <a:graphicFrameLocks noChangeAspect="1"/>
          </p:cNvGraphicFramePr>
          <p:nvPr/>
        </p:nvGraphicFramePr>
        <p:xfrm>
          <a:off x="1130329" y="4286256"/>
          <a:ext cx="7585075" cy="3059112"/>
        </p:xfrm>
        <a:graphic>
          <a:graphicData uri="http://schemas.openxmlformats.org/presentationml/2006/ole">
            <p:oleObj spid="_x0000_s2769924" name="Document" r:id="rId5" imgW="8588142" imgH="3489436" progId="Word.Document.8">
              <p:embed/>
            </p:oleObj>
          </a:graphicData>
        </a:graphic>
      </p:graphicFrame>
      <p:sp>
        <p:nvSpPr>
          <p:cNvPr id="109578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9580" name="Picture 12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9581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7">
                                            <p:subSp spid="_x0000_s2769923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57">
                                            <p:subSp spid="_x0000_s2769923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>
                                            <p:subSp spid="_x0000_s2769922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855">
                                            <p:subSp spid="_x0000_s2769922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>
                                            <p:subSp spid="_x0000_s2769924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858">
                                            <p:subSp spid="_x0000_s2769924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7878" name="Object 6"/>
          <p:cNvGraphicFramePr>
            <a:graphicFrameLocks noChangeAspect="1"/>
          </p:cNvGraphicFramePr>
          <p:nvPr/>
        </p:nvGraphicFramePr>
        <p:xfrm>
          <a:off x="500034" y="3862401"/>
          <a:ext cx="6940550" cy="1423987"/>
        </p:xfrm>
        <a:graphic>
          <a:graphicData uri="http://schemas.openxmlformats.org/presentationml/2006/ole">
            <p:oleObj spid="_x0000_s2770946" name="Document" r:id="rId3" imgW="7606877" imgH="1572211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7880" name="Object 8"/>
          <p:cNvGraphicFramePr>
            <a:graphicFrameLocks noChangeAspect="1"/>
          </p:cNvGraphicFramePr>
          <p:nvPr/>
        </p:nvGraphicFramePr>
        <p:xfrm>
          <a:off x="1047776" y="928670"/>
          <a:ext cx="7239000" cy="3117850"/>
        </p:xfrm>
        <a:graphic>
          <a:graphicData uri="http://schemas.openxmlformats.org/presentationml/2006/ole">
            <p:oleObj spid="_x0000_s2770947" name="Document" r:id="rId4" imgW="9385893" imgH="4052201" progId="Word.Document.8">
              <p:embed/>
            </p:oleObj>
          </a:graphicData>
        </a:graphic>
      </p:graphicFrame>
      <p:sp>
        <p:nvSpPr>
          <p:cNvPr id="11060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0604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0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9"/>
          <p:cNvGraphicFramePr>
            <a:graphicFrameLocks noChangeAspect="1"/>
          </p:cNvGraphicFramePr>
          <p:nvPr/>
        </p:nvGraphicFramePr>
        <p:xfrm>
          <a:off x="1020790" y="4649823"/>
          <a:ext cx="7480300" cy="3851275"/>
        </p:xfrm>
        <a:graphic>
          <a:graphicData uri="http://schemas.openxmlformats.org/presentationml/2006/ole">
            <p:oleObj spid="_x0000_s2770948" name="Document" r:id="rId6" imgW="8490987" imgH="438459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zh-CN" sz="2400" b="1" dirty="0">
                <a:ea typeface="黑体" pitchFamily="49" charset="-122"/>
              </a:rPr>
              <a:t>►　</a:t>
            </a:r>
            <a:r>
              <a:rPr lang="zh-CN" altLang="en-US" sz="2400" b="1" dirty="0" smtClean="0">
                <a:ea typeface="黑体" pitchFamily="49" charset="-122"/>
              </a:rPr>
              <a:t>易错问题</a:t>
            </a: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b="1" dirty="0">
                <a:latin typeface="宋体" charset="-122"/>
              </a:rPr>
              <a:t>　　</a:t>
            </a:r>
          </a:p>
        </p:txBody>
      </p:sp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000100" y="1697049"/>
          <a:ext cx="7569200" cy="3446463"/>
        </p:xfrm>
        <a:graphic>
          <a:graphicData uri="http://schemas.openxmlformats.org/presentationml/2006/ole">
            <p:oleObj spid="_x0000_s2771970" name="Document" r:id="rId3" imgW="8883206" imgH="406229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093788" y="1928802"/>
          <a:ext cx="7015162" cy="1049337"/>
        </p:xfrm>
        <a:graphic>
          <a:graphicData uri="http://schemas.openxmlformats.org/presentationml/2006/ole">
            <p:oleObj spid="_x0000_s2772994" name="Document" r:id="rId3" imgW="7961672" imgH="120664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19175" y="2933697"/>
          <a:ext cx="7480300" cy="3852862"/>
        </p:xfrm>
        <a:graphic>
          <a:graphicData uri="http://schemas.openxmlformats.org/presentationml/2006/ole">
            <p:oleObj spid="_x0000_s2772995" name="Document" r:id="rId5" imgW="8490987" imgH="438459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158902" y="1000108"/>
          <a:ext cx="7270750" cy="3911600"/>
        </p:xfrm>
        <a:graphic>
          <a:graphicData uri="http://schemas.openxmlformats.org/presentationml/2006/ole">
            <p:oleObj spid="_x0000_s2774018" name="Document" r:id="rId3" imgW="8555038" imgH="4613525" progId="Word.Document.8">
              <p:embed/>
            </p:oleObj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090636" y="3071810"/>
          <a:ext cx="6910388" cy="1035050"/>
        </p:xfrm>
        <a:graphic>
          <a:graphicData uri="http://schemas.openxmlformats.org/presentationml/2006/ole">
            <p:oleObj spid="_x0000_s2774019" name="Document" r:id="rId4" imgW="7980744" imgH="1203403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04888" y="4214818"/>
          <a:ext cx="7480300" cy="3852863"/>
        </p:xfrm>
        <a:graphic>
          <a:graphicData uri="http://schemas.openxmlformats.org/presentationml/2006/ole">
            <p:oleObj spid="_x0000_s2774020" name="Document" r:id="rId6" imgW="8490987" imgH="439108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>
                                            <p:subSp spid="_x0000_s2774018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>
                                            <p:subSp spid="_x0000_s2774018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>
                                            <p:subSp spid="_x0000_s2774019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>
                                            <p:subSp spid="_x0000_s2774019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>
                                            <p:subSp spid="_x0000_s2774020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7881">
                                            <p:subSp spid="_x0000_s2774020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079500" y="1784350"/>
          <a:ext cx="7345363" cy="4602163"/>
        </p:xfrm>
        <a:graphic>
          <a:graphicData uri="http://schemas.openxmlformats.org/presentationml/2006/ole">
            <p:oleObj spid="_x0000_s2775042" name="Document" r:id="rId3" imgW="9724496" imgH="6101735" progId="Word.Document.8">
              <p:embed/>
            </p:oleObj>
          </a:graphicData>
        </a:graphic>
      </p:graphicFrame>
      <p:sp>
        <p:nvSpPr>
          <p:cNvPr id="116745" name="Rectangle 9"/>
          <p:cNvSpPr>
            <a:spLocks noChangeArrowheads="1"/>
          </p:cNvSpPr>
          <p:nvPr/>
        </p:nvSpPr>
        <p:spPr bwMode="auto">
          <a:xfrm>
            <a:off x="1187450" y="836613"/>
            <a:ext cx="2089150" cy="53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通性通法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6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5" grpId="0"/>
    </p:bld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63625" y="2197126"/>
          <a:ext cx="7435850" cy="4946650"/>
        </p:xfrm>
        <a:graphic>
          <a:graphicData uri="http://schemas.openxmlformats.org/presentationml/2006/ole">
            <p:oleObj spid="_x0000_s2776066" name="Document" r:id="rId4" imgW="8435213" imgH="5627657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619142" y="1285860"/>
          <a:ext cx="6310312" cy="2219325"/>
        </p:xfrm>
        <a:graphic>
          <a:graphicData uri="http://schemas.openxmlformats.org/presentationml/2006/ole">
            <p:oleObj spid="_x0000_s2776067" name="Document" r:id="rId5" imgW="7562617" imgH="267250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空间向量的线性运算</a:t>
            </a:r>
            <a:endParaRPr lang="zh-CN" altLang="zh-CN" dirty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928662" y="1708150"/>
          <a:ext cx="7645400" cy="4797425"/>
        </p:xfrm>
        <a:graphic>
          <a:graphicData uri="http://schemas.openxmlformats.org/presentationml/2006/ole">
            <p:oleObj spid="_x0000_s2777090" name="Document" r:id="rId3" imgW="9144804" imgH="577582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39825" y="1289050"/>
          <a:ext cx="7164388" cy="2998788"/>
        </p:xfrm>
        <a:graphic>
          <a:graphicData uri="http://schemas.openxmlformats.org/presentationml/2006/ole">
            <p:oleObj spid="_x0000_s2778114" name="Document" r:id="rId4" imgW="8128635" imgH="3416251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04888" y="3643313"/>
          <a:ext cx="6310312" cy="2217737"/>
        </p:xfrm>
        <a:graphic>
          <a:graphicData uri="http://schemas.openxmlformats.org/presentationml/2006/ole">
            <p:oleObj spid="_x0000_s2778115" name="Document" r:id="rId5" imgW="7562617" imgH="267250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827088" y="1030288"/>
          <a:ext cx="7820025" cy="7899400"/>
        </p:xfrm>
        <a:graphic>
          <a:graphicData uri="http://schemas.openxmlformats.org/presentationml/2006/ole">
            <p:oleObj spid="_x0000_s2525186" name="Document" r:id="rId3" imgW="7769063" imgH="8229309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0" name="Object 24"/>
          <p:cNvGraphicFramePr>
            <a:graphicFrameLocks noChangeAspect="1"/>
          </p:cNvGraphicFramePr>
          <p:nvPr/>
        </p:nvGraphicFramePr>
        <p:xfrm>
          <a:off x="3649672" y="4286256"/>
          <a:ext cx="2279650" cy="1412875"/>
        </p:xfrm>
        <a:graphic>
          <a:graphicData uri="http://schemas.openxmlformats.org/presentationml/2006/ole">
            <p:oleObj spid="_x0000_s2525187" name="Document" r:id="rId5" imgW="2514960" imgH="1555865" progId="Word.Document.8">
              <p:embed/>
            </p:oleObj>
          </a:graphicData>
        </a:graphic>
      </p:graphicFrame>
      <p:graphicFrame>
        <p:nvGraphicFramePr>
          <p:cNvPr id="11" name="Object 12"/>
          <p:cNvGraphicFramePr>
            <a:graphicFrameLocks noChangeAspect="1"/>
          </p:cNvGraphicFramePr>
          <p:nvPr/>
        </p:nvGraphicFramePr>
        <p:xfrm>
          <a:off x="5792812" y="4230703"/>
          <a:ext cx="2279650" cy="1412875"/>
        </p:xfrm>
        <a:graphic>
          <a:graphicData uri="http://schemas.openxmlformats.org/presentationml/2006/ole">
            <p:oleObj spid="_x0000_s2525188" name="Document" r:id="rId6" imgW="2514960" imgH="1555865" progId="Word.Document.8">
              <p:embed/>
            </p:oleObj>
          </a:graphicData>
        </a:graphic>
      </p:graphicFrame>
      <p:graphicFrame>
        <p:nvGraphicFramePr>
          <p:cNvPr id="12" name="Object 12"/>
          <p:cNvGraphicFramePr>
            <a:graphicFrameLocks noChangeAspect="1"/>
          </p:cNvGraphicFramePr>
          <p:nvPr/>
        </p:nvGraphicFramePr>
        <p:xfrm>
          <a:off x="7000892" y="4445017"/>
          <a:ext cx="2279650" cy="1412875"/>
        </p:xfrm>
        <a:graphic>
          <a:graphicData uri="http://schemas.openxmlformats.org/presentationml/2006/ole">
            <p:oleObj spid="_x0000_s2525189" name="Document" r:id="rId7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277967" y="1274763"/>
          <a:ext cx="7508875" cy="6954837"/>
        </p:xfrm>
        <a:graphic>
          <a:graphicData uri="http://schemas.openxmlformats.org/presentationml/2006/ole">
            <p:oleObj spid="_x0000_s2779138" name="Document" r:id="rId4" imgW="9542060" imgH="887266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184275" y="1123950"/>
          <a:ext cx="7105650" cy="5291138"/>
        </p:xfrm>
        <a:graphic>
          <a:graphicData uri="http://schemas.openxmlformats.org/presentationml/2006/ole">
            <p:oleObj spid="_x0000_s2780162" name="Document" r:id="rId3" imgW="8372242" imgH="6236569" progId="Word.Document.8">
              <p:embed/>
            </p:oleObj>
          </a:graphicData>
        </a:graphic>
      </p:graphicFrame>
      <p:sp>
        <p:nvSpPr>
          <p:cNvPr id="46899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46899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6899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/>
        </p:nvGraphicFramePr>
        <p:xfrm>
          <a:off x="1139825" y="785794"/>
          <a:ext cx="7239000" cy="6265862"/>
        </p:xfrm>
        <a:graphic>
          <a:graphicData uri="http://schemas.openxmlformats.org/presentationml/2006/ole">
            <p:oleObj spid="_x0000_s2781186" name="Document" r:id="rId3" imgW="8213556" imgH="688694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762018" y="1928802"/>
          <a:ext cx="6310312" cy="2217738"/>
        </p:xfrm>
        <a:graphic>
          <a:graphicData uri="http://schemas.openxmlformats.org/presentationml/2006/ole">
            <p:oleObj spid="_x0000_s2782210" name="Document" r:id="rId4" imgW="7562617" imgH="2672506" progId="Word.Document.8">
              <p:embed/>
            </p:oleObj>
          </a:graphicData>
        </a:graphic>
      </p:graphicFrame>
      <p:graphicFrame>
        <p:nvGraphicFramePr>
          <p:cNvPr id="3" name="Object 3"/>
          <p:cNvGraphicFramePr>
            <a:graphicFrameLocks noChangeAspect="1"/>
          </p:cNvGraphicFramePr>
          <p:nvPr/>
        </p:nvGraphicFramePr>
        <p:xfrm>
          <a:off x="1081115" y="3429000"/>
          <a:ext cx="7419975" cy="2173287"/>
        </p:xfrm>
        <a:graphic>
          <a:graphicData uri="http://schemas.openxmlformats.org/presentationml/2006/ole">
            <p:oleObj spid="_x0000_s2782211" name="Document" r:id="rId5" imgW="8743590" imgH="256759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空间向量基本定理的应用</a:t>
            </a:r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285852" y="1649413"/>
          <a:ext cx="6970713" cy="4886325"/>
        </p:xfrm>
        <a:graphic>
          <a:graphicData uri="http://schemas.openxmlformats.org/presentationml/2006/ole">
            <p:oleObj spid="_x0000_s2783234" name="Document" r:id="rId3" imgW="8690335" imgH="610462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230338" y="1289050"/>
          <a:ext cx="6985000" cy="2382838"/>
        </p:xfrm>
        <a:graphic>
          <a:graphicData uri="http://schemas.openxmlformats.org/presentationml/2006/ole">
            <p:oleObj spid="_x0000_s2784258" name="Document" r:id="rId4" imgW="7894384" imgH="270747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219225" y="1071546"/>
          <a:ext cx="6924675" cy="6161088"/>
        </p:xfrm>
        <a:graphic>
          <a:graphicData uri="http://schemas.openxmlformats.org/presentationml/2006/ole">
            <p:oleObj spid="_x0000_s2785282" name="Document" r:id="rId4" imgW="8445288" imgH="757228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70002" y="1214438"/>
          <a:ext cx="7359650" cy="4286250"/>
        </p:xfrm>
        <a:graphic>
          <a:graphicData uri="http://schemas.openxmlformats.org/presentationml/2006/ole">
            <p:oleObj spid="_x0000_s2786306" name="Document" r:id="rId4" imgW="8201681" imgH="480604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244626" y="1063625"/>
          <a:ext cx="6970712" cy="4887913"/>
        </p:xfrm>
        <a:graphic>
          <a:graphicData uri="http://schemas.openxmlformats.org/presentationml/2006/ole">
            <p:oleObj spid="_x0000_s2787330" name="Document" r:id="rId3" imgW="8690335" imgH="6112551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93788" y="2428917"/>
          <a:ext cx="7405687" cy="7000875"/>
        </p:xfrm>
        <a:graphic>
          <a:graphicData uri="http://schemas.openxmlformats.org/presentationml/2006/ole">
            <p:oleObj spid="_x0000_s2788354" name="Document" r:id="rId4" imgW="9049808" imgH="8568747" progId="Word.Document.8">
              <p:embed/>
            </p:oleObj>
          </a:graphicData>
        </a:graphic>
      </p:graphicFrame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571472" y="1714488"/>
          <a:ext cx="6310313" cy="2217737"/>
        </p:xfrm>
        <a:graphic>
          <a:graphicData uri="http://schemas.openxmlformats.org/presentationml/2006/ole">
            <p:oleObj spid="_x0000_s2788355" name="Document" r:id="rId5" imgW="7562617" imgH="267250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901700" y="1000125"/>
          <a:ext cx="7808913" cy="8286750"/>
        </p:xfrm>
        <a:graphic>
          <a:graphicData uri="http://schemas.openxmlformats.org/presentationml/2006/ole">
            <p:oleObj spid="_x0000_s2526210" name="Document" r:id="rId3" imgW="7147610" imgH="8229309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0" name="Object 24"/>
          <p:cNvGraphicFramePr>
            <a:graphicFrameLocks noChangeAspect="1"/>
          </p:cNvGraphicFramePr>
          <p:nvPr/>
        </p:nvGraphicFramePr>
        <p:xfrm>
          <a:off x="7293010" y="2643182"/>
          <a:ext cx="2279650" cy="1412875"/>
        </p:xfrm>
        <a:graphic>
          <a:graphicData uri="http://schemas.openxmlformats.org/presentationml/2006/ole">
            <p:oleObj spid="_x0000_s2526211" name="Document" r:id="rId5" imgW="2514960" imgH="1555865" progId="Word.Document.8">
              <p:embed/>
            </p:oleObj>
          </a:graphicData>
        </a:graphic>
      </p:graphicFrame>
      <p:graphicFrame>
        <p:nvGraphicFramePr>
          <p:cNvPr id="11" name="Object 12"/>
          <p:cNvGraphicFramePr>
            <a:graphicFrameLocks noChangeAspect="1"/>
          </p:cNvGraphicFramePr>
          <p:nvPr/>
        </p:nvGraphicFramePr>
        <p:xfrm>
          <a:off x="7364448" y="3357562"/>
          <a:ext cx="2279650" cy="1412875"/>
        </p:xfrm>
        <a:graphic>
          <a:graphicData uri="http://schemas.openxmlformats.org/presentationml/2006/ole">
            <p:oleObj spid="_x0000_s2526212" name="Document" r:id="rId6" imgW="2514960" imgH="1555865" progId="Word.Document.8">
              <p:embed/>
            </p:oleObj>
          </a:graphicData>
        </a:graphic>
      </p:graphicFrame>
      <p:graphicFrame>
        <p:nvGraphicFramePr>
          <p:cNvPr id="12" name="Object 12"/>
          <p:cNvGraphicFramePr>
            <a:graphicFrameLocks noChangeAspect="1"/>
          </p:cNvGraphicFramePr>
          <p:nvPr/>
        </p:nvGraphicFramePr>
        <p:xfrm>
          <a:off x="4738704" y="5572140"/>
          <a:ext cx="2262188" cy="1393825"/>
        </p:xfrm>
        <a:graphic>
          <a:graphicData uri="http://schemas.openxmlformats.org/presentationml/2006/ole">
            <p:oleObj spid="_x0000_s2526213" name="Document" r:id="rId7" imgW="2514960" imgH="1555865" progId="Word.Document.8">
              <p:embed/>
            </p:oleObj>
          </a:graphicData>
        </a:graphic>
      </p:graphicFrame>
      <p:graphicFrame>
        <p:nvGraphicFramePr>
          <p:cNvPr id="182278" name="Object 14"/>
          <p:cNvGraphicFramePr>
            <a:graphicFrameLocks noChangeAspect="1"/>
          </p:cNvGraphicFramePr>
          <p:nvPr/>
        </p:nvGraphicFramePr>
        <p:xfrm>
          <a:off x="7358082" y="5392761"/>
          <a:ext cx="2262187" cy="1393825"/>
        </p:xfrm>
        <a:graphic>
          <a:graphicData uri="http://schemas.openxmlformats.org/presentationml/2006/ole">
            <p:oleObj spid="_x0000_s2526214" name="Document" r:id="rId8" imgW="2514960" imgH="155586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探究点三　利用空间向量证明平行或垂直</a:t>
            </a:r>
          </a:p>
          <a:p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244600" y="1738313"/>
          <a:ext cx="6835775" cy="4797425"/>
        </p:xfrm>
        <a:graphic>
          <a:graphicData uri="http://schemas.openxmlformats.org/presentationml/2006/ole">
            <p:oleObj spid="_x0000_s2789378" name="Document" r:id="rId3" imgW="8690335" imgH="6120482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19175" y="1270015"/>
          <a:ext cx="7359650" cy="4302125"/>
        </p:xfrm>
        <a:graphic>
          <a:graphicData uri="http://schemas.openxmlformats.org/presentationml/2006/ole">
            <p:oleObj spid="_x0000_s2790402" name="Document" r:id="rId4" imgW="8201681" imgH="481216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28662" y="1125563"/>
          <a:ext cx="7780338" cy="5875337"/>
        </p:xfrm>
        <a:graphic>
          <a:graphicData uri="http://schemas.openxmlformats.org/presentationml/2006/ole">
            <p:oleObj spid="_x0000_s2791426" name="Document" r:id="rId4" imgW="9674839" imgH="736390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28662" y="1142984"/>
          <a:ext cx="7780338" cy="5875337"/>
        </p:xfrm>
        <a:graphic>
          <a:graphicData uri="http://schemas.openxmlformats.org/presentationml/2006/ole">
            <p:oleObj spid="_x0000_s2792450" name="Document" r:id="rId4" imgW="9665123" imgH="737507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71538" y="1333500"/>
          <a:ext cx="7208837" cy="3913188"/>
        </p:xfrm>
        <a:graphic>
          <a:graphicData uri="http://schemas.openxmlformats.org/presentationml/2006/ole">
            <p:oleObj spid="_x0000_s2793474" name="Document" r:id="rId4" imgW="8034718" imgH="495998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39825" y="1063625"/>
          <a:ext cx="7285038" cy="6626225"/>
        </p:xfrm>
        <a:graphic>
          <a:graphicData uri="http://schemas.openxmlformats.org/presentationml/2006/ole">
            <p:oleObj spid="_x0000_s2794498" name="Document" r:id="rId4" imgW="9261750" imgH="843860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00100" y="1070002"/>
          <a:ext cx="7613650" cy="6145212"/>
        </p:xfrm>
        <a:graphic>
          <a:graphicData uri="http://schemas.openxmlformats.org/presentationml/2006/ole">
            <p:oleObj spid="_x0000_s2795522" name="Document" r:id="rId3" imgW="9676638" imgH="7825003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en-US" sz="2400" b="1" dirty="0" smtClean="0"/>
              <a:t>误区警示　</a:t>
            </a:r>
            <a:r>
              <a:rPr lang="en-US" sz="2400" b="1" dirty="0" smtClean="0"/>
              <a:t>16.</a:t>
            </a:r>
            <a:r>
              <a:rPr lang="zh-CN" altLang="en-US" sz="2400" b="1" dirty="0" smtClean="0"/>
              <a:t>混淆空间</a:t>
            </a:r>
            <a:r>
              <a:rPr lang="en-US" sz="2400" b="1" dirty="0" smtClean="0"/>
              <a:t>“</a:t>
            </a:r>
            <a:r>
              <a:rPr lang="zh-CN" altLang="en-US" sz="2400" b="1" dirty="0" smtClean="0"/>
              <a:t>向量平行</a:t>
            </a:r>
            <a:r>
              <a:rPr lang="en-US" sz="2400" b="1" dirty="0" smtClean="0"/>
              <a:t>”</a:t>
            </a:r>
            <a:r>
              <a:rPr lang="zh-CN" altLang="en-US" sz="2400" b="1" dirty="0" smtClean="0"/>
              <a:t>与</a:t>
            </a:r>
            <a:r>
              <a:rPr lang="en-US" sz="2400" b="1" dirty="0" smtClean="0"/>
              <a:t>“</a:t>
            </a:r>
            <a:r>
              <a:rPr lang="zh-CN" altLang="en-US" sz="2400" b="1" dirty="0" smtClean="0"/>
              <a:t>向量同向</a:t>
            </a:r>
            <a:r>
              <a:rPr lang="en-US" sz="2400" b="1" dirty="0" smtClean="0"/>
              <a:t>”</a:t>
            </a:r>
            <a:r>
              <a:rPr lang="zh-CN" altLang="en-US" sz="2400" b="1" dirty="0" smtClean="0"/>
              <a:t>致误</a:t>
            </a:r>
            <a:endParaRPr lang="zh-CN" altLang="en-US" sz="2400" b="1" dirty="0"/>
          </a:p>
        </p:txBody>
      </p:sp>
      <p:graphicFrame>
        <p:nvGraphicFramePr>
          <p:cNvPr id="239623" name="Object 7"/>
          <p:cNvGraphicFramePr>
            <a:graphicFrameLocks noChangeAspect="1"/>
          </p:cNvGraphicFramePr>
          <p:nvPr/>
        </p:nvGraphicFramePr>
        <p:xfrm>
          <a:off x="960465" y="1965347"/>
          <a:ext cx="7540625" cy="4678363"/>
        </p:xfrm>
        <a:graphic>
          <a:graphicData uri="http://schemas.openxmlformats.org/presentationml/2006/ole">
            <p:oleObj spid="_x0000_s2796546" name="Document" r:id="rId3" imgW="9584161" imgH="597122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571604" y="3711592"/>
          <a:ext cx="6310313" cy="2217738"/>
        </p:xfrm>
        <a:graphic>
          <a:graphicData uri="http://schemas.openxmlformats.org/presentationml/2006/ole">
            <p:oleObj spid="_x0000_s2796547" name="Document" r:id="rId5" imgW="7562617" imgH="267575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9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44744" name="Object 8"/>
          <p:cNvGraphicFramePr>
            <a:graphicFrameLocks noChangeAspect="1"/>
          </p:cNvGraphicFramePr>
          <p:nvPr/>
        </p:nvGraphicFramePr>
        <p:xfrm>
          <a:off x="1200177" y="1079500"/>
          <a:ext cx="7300913" cy="6056313"/>
        </p:xfrm>
        <a:graphic>
          <a:graphicData uri="http://schemas.openxmlformats.org/presentationml/2006/ole">
            <p:oleObj spid="_x0000_s2797570" name="Document" r:id="rId4" imgW="9098386" imgH="756110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44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10" name="Object 7"/>
          <p:cNvGraphicFramePr>
            <a:graphicFrameLocks noChangeAspect="1"/>
          </p:cNvGraphicFramePr>
          <p:nvPr/>
        </p:nvGraphicFramePr>
        <p:xfrm>
          <a:off x="1285852" y="1363663"/>
          <a:ext cx="6881813" cy="3373437"/>
        </p:xfrm>
        <a:graphic>
          <a:graphicData uri="http://schemas.openxmlformats.org/presentationml/2006/ole">
            <p:oleObj spid="_x0000_s2798594" name="Document" r:id="rId4" imgW="8406066" imgH="413980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26419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264197" name="矩形 5"/>
              <p:cNvPicPr>
                <a:picLocks noChangeArrowheads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6419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>
                  <a:buFont typeface="Arial" pitchFamily="34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64199" name="TextBox 7"/>
          <p:cNvSpPr txBox="1">
            <a:spLocks noChangeArrowheads="1"/>
          </p:cNvSpPr>
          <p:nvPr/>
        </p:nvSpPr>
        <p:spPr bwMode="auto">
          <a:xfrm>
            <a:off x="1042988" y="2636838"/>
            <a:ext cx="7127875" cy="337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None/>
            </a:pPr>
            <a:r>
              <a:rPr lang="zh-CN" altLang="en-US" sz="2400" b="1">
                <a:solidFill>
                  <a:srgbClr val="C00000"/>
                </a:solidFill>
                <a:latin typeface="宋体" pitchFamily="2" charset="-122"/>
                <a:hlinkClick r:id="" action="ppaction://noaction"/>
              </a:rPr>
              <a:t>第</a:t>
            </a:r>
            <a:r>
              <a:rPr lang="en-US" altLang="zh-CN" sz="2400" b="1">
                <a:solidFill>
                  <a:srgbClr val="C00000"/>
                </a:solidFill>
                <a:latin typeface="宋体" pitchFamily="2" charset="-122"/>
                <a:hlinkClick r:id="" action="ppaction://noaction"/>
              </a:rPr>
              <a:t>40</a:t>
            </a:r>
            <a:r>
              <a:rPr lang="zh-CN" altLang="en-US" sz="2400" b="1">
                <a:solidFill>
                  <a:srgbClr val="C00000"/>
                </a:solidFill>
                <a:latin typeface="宋体" pitchFamily="2" charset="-122"/>
                <a:hlinkClick r:id="" action="ppaction://noaction"/>
              </a:rPr>
              <a:t>讲  </a:t>
            </a:r>
            <a:r>
              <a:rPr lang="zh-CN" altLang="en-US" sz="2400" b="1" u="sng">
                <a:solidFill>
                  <a:srgbClr val="C00000"/>
                </a:solidFill>
                <a:latin typeface="宋体" pitchFamily="2" charset="-122"/>
                <a:hlinkClick r:id="" action="ppaction://noaction"/>
              </a:rPr>
              <a:t>空间几何体的结构特征及三视图和直观图</a:t>
            </a:r>
            <a:r>
              <a:rPr lang="zh-CN" altLang="en-US" sz="2400" b="1">
                <a:solidFill>
                  <a:srgbClr val="C00000"/>
                </a:solidFill>
                <a:latin typeface="宋体" pitchFamily="2" charset="-122"/>
                <a:hlinkClick r:id="rId3" action="ppaction://hlinksldjump"/>
              </a:rPr>
              <a:t>　</a:t>
            </a:r>
            <a:endParaRPr lang="zh-CN" altLang="en-US" sz="2400" b="1">
              <a:solidFill>
                <a:srgbClr val="C00000"/>
              </a:solidFill>
              <a:latin typeface="宋体" pitchFamily="2" charset="-122"/>
            </a:endParaRPr>
          </a:p>
          <a:p>
            <a:pPr>
              <a:lnSpc>
                <a:spcPct val="150000"/>
              </a:lnSpc>
              <a:buFont typeface="Arial" pitchFamily="34" charset="0"/>
              <a:buNone/>
            </a:pPr>
            <a:r>
              <a:rPr lang="zh-CN" altLang="en-US" sz="2400" b="1">
                <a:solidFill>
                  <a:srgbClr val="C00000"/>
                </a:solidFill>
                <a:latin typeface="宋体" pitchFamily="2" charset="-122"/>
                <a:hlinkClick r:id="" action="ppaction://noaction"/>
              </a:rPr>
              <a:t>第</a:t>
            </a:r>
            <a:r>
              <a:rPr lang="en-US" altLang="zh-CN" sz="2400" b="1">
                <a:solidFill>
                  <a:srgbClr val="C00000"/>
                </a:solidFill>
                <a:latin typeface="宋体" pitchFamily="2" charset="-122"/>
                <a:hlinkClick r:id="" action="ppaction://noaction"/>
              </a:rPr>
              <a:t>41</a:t>
            </a:r>
            <a:r>
              <a:rPr lang="zh-CN" altLang="en-US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讲  空间点、直线、平面之间的位置关系</a:t>
            </a:r>
            <a:endParaRPr lang="zh-CN" altLang="en-US" sz="2400" b="1" u="sng">
              <a:solidFill>
                <a:schemeClr val="hlink"/>
              </a:solidFill>
              <a:latin typeface="宋体" pitchFamily="2" charset="-122"/>
              <a:hlinkClick r:id="rId3" action="ppaction://hlinksldjump"/>
            </a:endParaRPr>
          </a:p>
          <a:p>
            <a:pPr>
              <a:lnSpc>
                <a:spcPct val="150000"/>
              </a:lnSpc>
              <a:buFont typeface="Arial" pitchFamily="34" charset="0"/>
              <a:buNone/>
            </a:pPr>
            <a:r>
              <a:rPr lang="zh-CN" altLang="en-US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第</a:t>
            </a:r>
            <a:r>
              <a:rPr lang="en-US" altLang="zh-CN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42</a:t>
            </a:r>
            <a:r>
              <a:rPr lang="zh-CN" altLang="en-US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讲  直线、平面平行的判定与性质</a:t>
            </a:r>
            <a:endParaRPr lang="zh-CN" altLang="en-US" sz="2400" b="1" u="sng">
              <a:solidFill>
                <a:schemeClr val="hlink"/>
              </a:solidFill>
              <a:latin typeface="宋体" pitchFamily="2" charset="-122"/>
              <a:hlinkClick r:id="rId3" action="ppaction://hlinksldjump"/>
            </a:endParaRPr>
          </a:p>
          <a:p>
            <a:pPr>
              <a:lnSpc>
                <a:spcPct val="150000"/>
              </a:lnSpc>
              <a:buFont typeface="Arial" pitchFamily="34" charset="0"/>
              <a:buNone/>
            </a:pPr>
            <a:r>
              <a:rPr lang="zh-CN" altLang="en-US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第</a:t>
            </a:r>
            <a:r>
              <a:rPr lang="en-US" altLang="zh-CN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43</a:t>
            </a:r>
            <a:r>
              <a:rPr lang="zh-CN" altLang="en-US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讲  直线、平面垂直的判定与性质</a:t>
            </a:r>
            <a:endParaRPr lang="zh-CN" altLang="en-US" sz="2400" b="1" u="sng">
              <a:solidFill>
                <a:schemeClr val="hlink"/>
              </a:solidFill>
              <a:latin typeface="宋体" pitchFamily="2" charset="-122"/>
            </a:endParaRPr>
          </a:p>
          <a:p>
            <a:pPr>
              <a:lnSpc>
                <a:spcPct val="150000"/>
              </a:lnSpc>
              <a:buFont typeface="Arial" pitchFamily="34" charset="0"/>
              <a:buNone/>
            </a:pPr>
            <a:r>
              <a:rPr lang="zh-CN" altLang="en-US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第</a:t>
            </a:r>
            <a:r>
              <a:rPr lang="en-US" altLang="zh-CN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44</a:t>
            </a:r>
            <a:r>
              <a:rPr lang="zh-CN" altLang="en-US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讲  空间向量及其运算和空间位置关系</a:t>
            </a:r>
            <a:endParaRPr lang="zh-CN" altLang="en-US" sz="2400" b="1" u="sng">
              <a:solidFill>
                <a:schemeClr val="hlink"/>
              </a:solidFill>
              <a:latin typeface="宋体" pitchFamily="2" charset="-122"/>
            </a:endParaRPr>
          </a:p>
          <a:p>
            <a:pPr>
              <a:lnSpc>
                <a:spcPct val="150000"/>
              </a:lnSpc>
              <a:buFont typeface="Arial" pitchFamily="34" charset="0"/>
              <a:buNone/>
            </a:pPr>
            <a:r>
              <a:rPr lang="zh-CN" altLang="en-US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第</a:t>
            </a:r>
            <a:r>
              <a:rPr lang="en-US" altLang="zh-CN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45</a:t>
            </a:r>
            <a:r>
              <a:rPr lang="zh-CN" altLang="en-US" sz="2400" b="1" u="sng">
                <a:solidFill>
                  <a:schemeClr val="hlink"/>
                </a:solidFill>
                <a:latin typeface="宋体" pitchFamily="2" charset="-122"/>
                <a:hlinkClick r:id="" action="ppaction://noaction"/>
              </a:rPr>
              <a:t>讲  立体几何中的向量方法</a:t>
            </a:r>
            <a:endParaRPr lang="zh-CN" altLang="en-US" sz="2400" b="1" u="sng">
              <a:solidFill>
                <a:schemeClr val="hlink"/>
              </a:solidFill>
              <a:latin typeface="宋体" pitchFamily="2" charset="-122"/>
              <a:hlinkClick r:id="rId3" action="ppaction://hlinksldjump"/>
            </a:endParaRPr>
          </a:p>
        </p:txBody>
      </p:sp>
      <p:pic>
        <p:nvPicPr>
          <p:cNvPr id="264200" name="TextBox 8"/>
          <p:cNvPicPr>
            <a:picLocks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42988" y="1628775"/>
            <a:ext cx="223837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64201" name="直接连接符 9"/>
          <p:cNvCxnSpPr>
            <a:cxnSpLocks noChangeShapeType="1"/>
          </p:cNvCxnSpPr>
          <p:nvPr/>
        </p:nvCxnSpPr>
        <p:spPr bwMode="auto">
          <a:xfrm>
            <a:off x="1116013" y="2420938"/>
            <a:ext cx="7056437" cy="34925"/>
          </a:xfrm>
          <a:prstGeom prst="line">
            <a:avLst/>
          </a:prstGeom>
          <a:noFill/>
          <a:ln w="25400">
            <a:solidFill>
              <a:srgbClr val="F79646"/>
            </a:solidFill>
            <a:round/>
            <a:headEnd/>
            <a:tailEnd/>
          </a:ln>
          <a:effectLst>
            <a:outerShdw dist="20000" dir="5400000" algn="ctr" rotWithShape="0">
              <a:srgbClr val="000000">
                <a:alpha val="35999"/>
              </a:srgbClr>
            </a:outerShdw>
          </a:effectLst>
        </p:spPr>
      </p:cxnSp>
      <p:sp>
        <p:nvSpPr>
          <p:cNvPr id="264202" name="Text Box 6"/>
          <p:cNvSpPr txBox="1">
            <a:spLocks noChangeArrowheads="1"/>
          </p:cNvSpPr>
          <p:nvPr/>
        </p:nvSpPr>
        <p:spPr bwMode="auto">
          <a:xfrm>
            <a:off x="468313" y="819137"/>
            <a:ext cx="8135937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buFont typeface="Arial" pitchFamily="34" charset="0"/>
              <a:buNone/>
            </a:pPr>
            <a:r>
              <a:rPr lang="zh-CN" altLang="en-US" sz="4000" b="1" dirty="0">
                <a:solidFill>
                  <a:srgbClr val="00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2" charset="-122"/>
                <a:ea typeface="黑体" pitchFamily="2" charset="-122"/>
              </a:rPr>
              <a:t>第七单元　立体几何 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4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4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4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64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64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64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264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264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199" grpId="0" autoUpdateAnimBg="0"/>
      <p:bldP spid="264202" grpId="0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82675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正本清源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</a:p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链接教材</a:t>
            </a:r>
          </a:p>
          <a:p>
            <a:pPr algn="ctr"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3" name="Object 9"/>
          <p:cNvGraphicFramePr>
            <a:graphicFrameLocks noChangeAspect="1"/>
          </p:cNvGraphicFramePr>
          <p:nvPr/>
        </p:nvGraphicFramePr>
        <p:xfrm>
          <a:off x="1290663" y="2357430"/>
          <a:ext cx="6996113" cy="3121025"/>
        </p:xfrm>
        <a:graphic>
          <a:graphicData uri="http://schemas.openxmlformats.org/presentationml/2006/ole">
            <p:oleObj spid="_x0000_s2527234" name="Document" r:id="rId3" imgW="7885881" imgH="3513685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5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004888" y="1004888"/>
          <a:ext cx="7480300" cy="5651500"/>
        </p:xfrm>
        <a:graphic>
          <a:graphicData uri="http://schemas.openxmlformats.org/presentationml/2006/ole">
            <p:oleObj spid="_x0000_s2799618" name="Document" r:id="rId3" imgW="8641038" imgH="6548415" progId="Word.Document.8">
              <p:embed/>
            </p:oleObj>
          </a:graphicData>
        </a:graphic>
      </p:graphicFrame>
      <p:sp>
        <p:nvSpPr>
          <p:cNvPr id="38093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340329"/>
            <a:ext cx="615951" cy="2072554"/>
            <a:chOff x="-3" y="2279"/>
            <a:chExt cx="388" cy="1062"/>
          </a:xfrm>
        </p:grpSpPr>
        <p:pic>
          <p:nvPicPr>
            <p:cNvPr id="38093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39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16024" y="3997344"/>
          <a:ext cx="6985000" cy="2217738"/>
        </p:xfrm>
        <a:graphic>
          <a:graphicData uri="http://schemas.openxmlformats.org/presentationml/2006/ole">
            <p:oleObj spid="_x0000_s2799619" name="Document" r:id="rId5" imgW="8354610" imgH="26627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857224" y="971577"/>
          <a:ext cx="7645400" cy="6386513"/>
        </p:xfrm>
        <a:graphic>
          <a:graphicData uri="http://schemas.openxmlformats.org/presentationml/2006/ole">
            <p:oleObj spid="_x0000_s2800642" name="Document" r:id="rId3" imgW="9522629" imgH="7967406" progId="Word.Document.8">
              <p:embed/>
            </p:oleObj>
          </a:graphicData>
        </a:graphic>
      </p:graphicFrame>
      <p:sp>
        <p:nvSpPr>
          <p:cNvPr id="3819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4375259"/>
            <a:ext cx="615951" cy="2037426"/>
            <a:chOff x="-3" y="2279"/>
            <a:chExt cx="388" cy="1044"/>
          </a:xfrm>
        </p:grpSpPr>
        <p:pic>
          <p:nvPicPr>
            <p:cNvPr id="381963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64" name="内容占位符 2"/>
            <p:cNvSpPr>
              <a:spLocks/>
            </p:cNvSpPr>
            <p:nvPr/>
          </p:nvSpPr>
          <p:spPr bwMode="auto">
            <a:xfrm>
              <a:off x="43" y="2416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1063625" y="3095649"/>
          <a:ext cx="7210425" cy="3762375"/>
        </p:xfrm>
        <a:graphic>
          <a:graphicData uri="http://schemas.openxmlformats.org/presentationml/2006/ole">
            <p:oleObj spid="_x0000_s2801666" name="Document" r:id="rId3" imgW="9957308" imgH="5217750" progId="Word.Document.8">
              <p:embed/>
            </p:oleObj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6517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063625" y="1595445"/>
          <a:ext cx="7256463" cy="2833687"/>
        </p:xfrm>
        <a:graphic>
          <a:graphicData uri="http://schemas.openxmlformats.org/presentationml/2006/ole">
            <p:oleObj spid="_x0000_s2801667" name="Document" r:id="rId4" imgW="10975996" imgH="4308168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476397" y="5140353"/>
          <a:ext cx="6310313" cy="2217737"/>
        </p:xfrm>
        <a:graphic>
          <a:graphicData uri="http://schemas.openxmlformats.org/presentationml/2006/ole">
            <p:oleObj spid="_x0000_s2801668" name="Document" r:id="rId5" imgW="7562617" imgH="267575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000100" y="1066821"/>
          <a:ext cx="7556500" cy="5291137"/>
        </p:xfrm>
        <a:graphic>
          <a:graphicData uri="http://schemas.openxmlformats.org/presentationml/2006/ole">
            <p:oleObj spid="_x0000_s2802690" name="Document" r:id="rId3" imgW="11790659" imgH="841697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049338" y="1076342"/>
          <a:ext cx="7315200" cy="4781550"/>
        </p:xfrm>
        <a:graphic>
          <a:graphicData uri="http://schemas.openxmlformats.org/presentationml/2006/ole">
            <p:oleObj spid="_x0000_s2803714" name="Document" r:id="rId3" imgW="9916647" imgH="6819884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335113" y="1173187"/>
          <a:ext cx="6880225" cy="5756275"/>
        </p:xfrm>
        <a:graphic>
          <a:graphicData uri="http://schemas.openxmlformats.org/presentationml/2006/ole">
            <p:oleObj spid="_x0000_s2804738" name="Document" r:id="rId3" imgW="9509675" imgH="7986874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406551" y="1101749"/>
          <a:ext cx="6880225" cy="5756275"/>
        </p:xfrm>
        <a:graphic>
          <a:graphicData uri="http://schemas.openxmlformats.org/presentationml/2006/ole">
            <p:oleObj spid="_x0000_s2805762" name="Document" r:id="rId3" imgW="9509675" imgH="7998050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空间向量及其运算和空间位置关系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45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立体几何中的向量方法</a:t>
            </a:r>
          </a:p>
          <a:p>
            <a:pPr algn="ctr"/>
            <a:endParaRPr lang="zh-CN" altLang="en-US" sz="4400" dirty="0" smtClean="0"/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12304" name="Group 16"/>
          <p:cNvGrpSpPr>
            <a:grpSpLocks/>
          </p:cNvGrpSpPr>
          <p:nvPr/>
        </p:nvGrpSpPr>
        <p:grpSpPr bwMode="auto">
          <a:xfrm>
            <a:off x="-3175" y="908050"/>
            <a:ext cx="614363" cy="1755775"/>
            <a:chOff x="0" y="0"/>
            <a:chExt cx="388" cy="907"/>
          </a:xfrm>
        </p:grpSpPr>
        <p:pic>
          <p:nvPicPr>
            <p:cNvPr id="12305" name="Picture 17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2306" name="内容占位符 2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0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09" name="内容占位符 2">
              <a:hlinkClick r:id="rId6" action="ppaction://hlinksldjump"/>
            </p:cNvPr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12310" name="Group 3"/>
          <p:cNvGrpSpPr>
            <a:grpSpLocks/>
          </p:cNvGrpSpPr>
          <p:nvPr/>
        </p:nvGrpSpPr>
        <p:grpSpPr bwMode="auto">
          <a:xfrm>
            <a:off x="-4763" y="4454629"/>
            <a:ext cx="615951" cy="2029620"/>
            <a:chOff x="-3" y="2279"/>
            <a:chExt cx="388" cy="1040"/>
          </a:xfrm>
        </p:grpSpPr>
        <p:pic>
          <p:nvPicPr>
            <p:cNvPr id="12311" name="Picture 4">
              <a:hlinkClick r:id="rId7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12" name="内容占位符 2">
              <a:hlinkClick r:id="rId7" action="ppaction://hlinksldjump"/>
            </p:cNvPr>
            <p:cNvSpPr>
              <a:spLocks/>
            </p:cNvSpPr>
            <p:nvPr/>
          </p:nvSpPr>
          <p:spPr bwMode="auto">
            <a:xfrm>
              <a:off x="43" y="241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230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230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23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23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13316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考试说明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28688" y="1611335"/>
          <a:ext cx="7466012" cy="4960937"/>
        </p:xfrm>
        <a:graphic>
          <a:graphicData uri="http://schemas.openxmlformats.org/presentationml/2006/ole">
            <p:oleObj spid="_x0000_s13321" name="Document" r:id="rId5" imgW="8482711" imgH="564532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考情分析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793750" y="1285860"/>
          <a:ext cx="7421563" cy="5456237"/>
        </p:xfrm>
        <a:graphic>
          <a:graphicData uri="http://schemas.openxmlformats.org/presentationml/2006/ole">
            <p:oleObj spid="_x0000_s482306" name="Document" r:id="rId5" imgW="11790659" imgH="768980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831" name="Object 7"/>
          <p:cNvGraphicFramePr>
            <a:graphicFrameLocks noChangeAspect="1"/>
          </p:cNvGraphicFramePr>
          <p:nvPr/>
        </p:nvGraphicFramePr>
        <p:xfrm>
          <a:off x="957282" y="1577975"/>
          <a:ext cx="6400800" cy="1416050"/>
        </p:xfrm>
        <a:graphic>
          <a:graphicData uri="http://schemas.openxmlformats.org/presentationml/2006/ole">
            <p:oleObj spid="_x0000_s2528258" name="Document" r:id="rId3" imgW="7521214" imgH="166684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5" name="Object 11"/>
          <p:cNvGraphicFramePr>
            <a:graphicFrameLocks noChangeAspect="1"/>
          </p:cNvGraphicFramePr>
          <p:nvPr/>
        </p:nvGraphicFramePr>
        <p:xfrm>
          <a:off x="1419252" y="3189311"/>
          <a:ext cx="7010400" cy="3668713"/>
        </p:xfrm>
        <a:graphic>
          <a:graphicData uri="http://schemas.openxmlformats.org/presentationml/2006/ole">
            <p:oleObj spid="_x0000_s2528259" name="Document" r:id="rId4" imgW="7967238" imgH="4154501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4888" y="1254144"/>
          <a:ext cx="7210425" cy="4960938"/>
        </p:xfrm>
        <a:graphic>
          <a:graphicData uri="http://schemas.openxmlformats.org/presentationml/2006/ole">
            <p:oleObj spid="_x0000_s2269186" name="Document" r:id="rId5" imgW="8810519" imgH="6072894" progId="Word.Document.8">
              <p:embed/>
            </p:oleObj>
          </a:graphicData>
        </a:graphic>
      </p:graphicFrame>
      <p:sp>
        <p:nvSpPr>
          <p:cNvPr id="11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真题再现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</p:bld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93750" y="1092228"/>
          <a:ext cx="7556500" cy="6265862"/>
        </p:xfrm>
        <a:graphic>
          <a:graphicData uri="http://schemas.openxmlformats.org/presentationml/2006/ole">
            <p:oleObj spid="_x0000_s2281476" name="Document" r:id="rId5" imgW="9603592" imgH="798687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93750" y="1092228"/>
          <a:ext cx="7556500" cy="6265862"/>
        </p:xfrm>
        <a:graphic>
          <a:graphicData uri="http://schemas.openxmlformats.org/presentationml/2006/ole">
            <p:oleObj spid="_x0000_s2419714" name="Document" r:id="rId5" imgW="9603592" imgH="799805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93750" y="928670"/>
          <a:ext cx="7556500" cy="6265862"/>
        </p:xfrm>
        <a:graphic>
          <a:graphicData uri="http://schemas.openxmlformats.org/presentationml/2006/ole">
            <p:oleObj spid="_x0000_s2420738" name="Document" r:id="rId5" imgW="9603592" imgH="800922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4888" y="1142984"/>
          <a:ext cx="7210425" cy="4960938"/>
        </p:xfrm>
        <a:graphic>
          <a:graphicData uri="http://schemas.openxmlformats.org/presentationml/2006/ole">
            <p:oleObj spid="_x0000_s2421762" name="Document" r:id="rId5" imgW="8810519" imgH="6080826" progId="Word.Document.8">
              <p:embed/>
            </p:oleObj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1285852" y="5354660"/>
          <a:ext cx="2084387" cy="1289050"/>
        </p:xfrm>
        <a:graphic>
          <a:graphicData uri="http://schemas.openxmlformats.org/presentationml/2006/ole">
            <p:oleObj spid="_x0000_s2421763" name="Document" r:id="rId6" imgW="2514875" imgH="154590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93750" y="785794"/>
          <a:ext cx="7556500" cy="6281737"/>
        </p:xfrm>
        <a:graphic>
          <a:graphicData uri="http://schemas.openxmlformats.org/presentationml/2006/ole">
            <p:oleObj spid="_x0000_s2422786" name="Document" r:id="rId5" imgW="9603592" imgH="799805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4888" y="1000108"/>
          <a:ext cx="7210425" cy="4960938"/>
        </p:xfrm>
        <a:graphic>
          <a:graphicData uri="http://schemas.openxmlformats.org/presentationml/2006/ole">
            <p:oleObj spid="_x0000_s2423810" name="Document" r:id="rId5" imgW="8810519" imgH="608875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93750" y="928670"/>
          <a:ext cx="7556500" cy="6281737"/>
        </p:xfrm>
        <a:graphic>
          <a:graphicData uri="http://schemas.openxmlformats.org/presentationml/2006/ole">
            <p:oleObj spid="_x0000_s2424834" name="Document" r:id="rId5" imgW="9603592" imgH="800922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44590" y="1147791"/>
          <a:ext cx="7556500" cy="6281737"/>
        </p:xfrm>
        <a:graphic>
          <a:graphicData uri="http://schemas.openxmlformats.org/presentationml/2006/ole">
            <p:oleObj spid="_x0000_s2425858" name="Document" r:id="rId5" imgW="9603592" imgH="802040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87466" y="1219229"/>
          <a:ext cx="7556500" cy="6281737"/>
        </p:xfrm>
        <a:graphic>
          <a:graphicData uri="http://schemas.openxmlformats.org/presentationml/2006/ole">
            <p:oleObj spid="_x0000_s2426882" name="Document" r:id="rId5" imgW="9603592" imgH="803157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855" name="Object 7"/>
          <p:cNvGraphicFramePr>
            <a:graphicFrameLocks noChangeAspect="1"/>
          </p:cNvGraphicFramePr>
          <p:nvPr/>
        </p:nvGraphicFramePr>
        <p:xfrm>
          <a:off x="822325" y="2857500"/>
          <a:ext cx="6218238" cy="1257300"/>
        </p:xfrm>
        <a:graphic>
          <a:graphicData uri="http://schemas.openxmlformats.org/presentationml/2006/ole">
            <p:oleObj spid="_x0000_s2529282" name="Document" r:id="rId3" imgW="7518694" imgH="152571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6857" name="Object 9"/>
          <p:cNvGraphicFramePr>
            <a:graphicFrameLocks noChangeAspect="1"/>
          </p:cNvGraphicFramePr>
          <p:nvPr/>
        </p:nvGraphicFramePr>
        <p:xfrm>
          <a:off x="1142976" y="1303338"/>
          <a:ext cx="7143750" cy="2268538"/>
        </p:xfrm>
        <a:graphic>
          <a:graphicData uri="http://schemas.openxmlformats.org/presentationml/2006/ole">
            <p:oleObj spid="_x0000_s2529283" name="Document" r:id="rId4" imgW="7874362" imgH="2495580" progId="Word.Document.8">
              <p:embed/>
            </p:oleObj>
          </a:graphicData>
        </a:graphic>
      </p:graphicFrame>
      <p:graphicFrame>
        <p:nvGraphicFramePr>
          <p:cNvPr id="206858" name="Object 10"/>
          <p:cNvGraphicFramePr>
            <a:graphicFrameLocks noChangeAspect="1"/>
          </p:cNvGraphicFramePr>
          <p:nvPr/>
        </p:nvGraphicFramePr>
        <p:xfrm>
          <a:off x="1285852" y="4000504"/>
          <a:ext cx="7242175" cy="3060700"/>
        </p:xfrm>
        <a:graphic>
          <a:graphicData uri="http://schemas.openxmlformats.org/presentationml/2006/ole">
            <p:oleObj spid="_x0000_s2529284" name="Document" r:id="rId5" imgW="8107273" imgH="3414683" progId="Word.Document.8">
              <p:embed/>
            </p:oleObj>
          </a:graphicData>
        </a:graphic>
      </p:graphicFrame>
      <p:sp>
        <p:nvSpPr>
          <p:cNvPr id="109578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9580" name="Picture 12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9581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4888" y="1023956"/>
          <a:ext cx="7210425" cy="4976812"/>
        </p:xfrm>
        <a:graphic>
          <a:graphicData uri="http://schemas.openxmlformats.org/presentationml/2006/ole">
            <p:oleObj spid="_x0000_s2427906" name="Document" r:id="rId5" imgW="8810519" imgH="609668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793750" y="1004915"/>
          <a:ext cx="7556500" cy="6281737"/>
        </p:xfrm>
        <a:graphic>
          <a:graphicData uri="http://schemas.openxmlformats.org/presentationml/2006/ole">
            <p:oleObj spid="_x0000_s2428930" name="Document" r:id="rId5" imgW="9603592" imgH="802040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857224" y="1071546"/>
          <a:ext cx="7554912" cy="6310312"/>
        </p:xfrm>
        <a:graphic>
          <a:graphicData uri="http://schemas.openxmlformats.org/presentationml/2006/ole">
            <p:oleObj spid="_x0000_s2429954" name="Document" r:id="rId5" imgW="9603592" imgH="803157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87466" y="1219229"/>
          <a:ext cx="7556500" cy="6281737"/>
        </p:xfrm>
        <a:graphic>
          <a:graphicData uri="http://schemas.openxmlformats.org/presentationml/2006/ole">
            <p:oleObj spid="_x0000_s2430978" name="Document" r:id="rId5" imgW="9603592" imgH="804275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714348" y="1285860"/>
          <a:ext cx="8020050" cy="7734300"/>
        </p:xfrm>
        <a:graphic>
          <a:graphicData uri="http://schemas.openxmlformats.org/presentationml/2006/ole">
            <p:oleObj spid="_x0000_s533506" name="Document" r:id="rId3" imgW="8019606" imgH="7690170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3458" name="Rectangle 34"/>
          <p:cNvSpPr>
            <a:spLocks noChangeArrowheads="1"/>
          </p:cNvSpPr>
          <p:nvPr/>
        </p:nvSpPr>
        <p:spPr bwMode="auto">
          <a:xfrm>
            <a:off x="3557588" y="911225"/>
            <a:ext cx="29114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知识聚焦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endParaRPr lang="zh-CN" altLang="en-US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0" name="Object 6"/>
          <p:cNvGraphicFramePr>
            <a:graphicFrameLocks noChangeAspect="1"/>
          </p:cNvGraphicFramePr>
          <p:nvPr/>
        </p:nvGraphicFramePr>
        <p:xfrm>
          <a:off x="4643438" y="1925636"/>
          <a:ext cx="2084387" cy="1289050"/>
        </p:xfrm>
        <a:graphic>
          <a:graphicData uri="http://schemas.openxmlformats.org/presentationml/2006/ole">
            <p:oleObj spid="_x0000_s533529" name="Document" r:id="rId5" imgW="2514875" imgH="1545901" progId="Word.Document.8">
              <p:embed/>
            </p:oleObj>
          </a:graphicData>
        </a:graphic>
      </p:graphicFrame>
      <p:graphicFrame>
        <p:nvGraphicFramePr>
          <p:cNvPr id="11" name="Object 21"/>
          <p:cNvGraphicFramePr>
            <a:graphicFrameLocks noChangeAspect="1"/>
          </p:cNvGraphicFramePr>
          <p:nvPr/>
        </p:nvGraphicFramePr>
        <p:xfrm>
          <a:off x="5988075" y="2622550"/>
          <a:ext cx="2084387" cy="1290638"/>
        </p:xfrm>
        <a:graphic>
          <a:graphicData uri="http://schemas.openxmlformats.org/presentationml/2006/ole">
            <p:oleObj spid="_x0000_s533530" name="Document" r:id="rId6" imgW="2514875" imgH="1547699" progId="Word.Document.8">
              <p:embed/>
            </p:oleObj>
          </a:graphicData>
        </a:graphic>
      </p:graphicFrame>
      <p:graphicFrame>
        <p:nvGraphicFramePr>
          <p:cNvPr id="12" name="Object 27"/>
          <p:cNvGraphicFramePr>
            <a:graphicFrameLocks noChangeAspect="1"/>
          </p:cNvGraphicFramePr>
          <p:nvPr/>
        </p:nvGraphicFramePr>
        <p:xfrm>
          <a:off x="5946799" y="4286256"/>
          <a:ext cx="2054225" cy="1258887"/>
        </p:xfrm>
        <a:graphic>
          <a:graphicData uri="http://schemas.openxmlformats.org/presentationml/2006/ole">
            <p:oleObj spid="_x0000_s533531" name="Document" r:id="rId7" imgW="2514875" imgH="1544463" progId="Word.Document.8">
              <p:embed/>
            </p:oleObj>
          </a:graphicData>
        </a:graphic>
      </p:graphicFrame>
      <p:graphicFrame>
        <p:nvGraphicFramePr>
          <p:cNvPr id="13" name="Object 28"/>
          <p:cNvGraphicFramePr>
            <a:graphicFrameLocks noChangeAspect="1"/>
          </p:cNvGraphicFramePr>
          <p:nvPr/>
        </p:nvGraphicFramePr>
        <p:xfrm>
          <a:off x="6000760" y="5772175"/>
          <a:ext cx="2008187" cy="1228725"/>
        </p:xfrm>
        <a:graphic>
          <a:graphicData uri="http://schemas.openxmlformats.org/presentationml/2006/ole">
            <p:oleObj spid="_x0000_s533532" name="Document" r:id="rId8" imgW="2514875" imgH="1544463" progId="Word.Document.8">
              <p:embed/>
            </p:oleObj>
          </a:graphicData>
        </a:graphic>
      </p:graphicFrame>
      <p:graphicFrame>
        <p:nvGraphicFramePr>
          <p:cNvPr id="15" name="Object 29"/>
          <p:cNvGraphicFramePr>
            <a:graphicFrameLocks noChangeAspect="1"/>
          </p:cNvGraphicFramePr>
          <p:nvPr/>
        </p:nvGraphicFramePr>
        <p:xfrm>
          <a:off x="4429124" y="6000768"/>
          <a:ext cx="2009775" cy="1228725"/>
        </p:xfrm>
        <a:graphic>
          <a:graphicData uri="http://schemas.openxmlformats.org/presentationml/2006/ole">
            <p:oleObj spid="_x0000_s533533" name="Document" r:id="rId9" imgW="2514875" imgH="154446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928688" y="901746"/>
          <a:ext cx="7691437" cy="9099550"/>
        </p:xfrm>
        <a:graphic>
          <a:graphicData uri="http://schemas.openxmlformats.org/presentationml/2006/ole">
            <p:oleObj spid="_x0000_s2349058" name="Document" r:id="rId3" imgW="6979687" imgH="8275287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6157939" y="5697562"/>
          <a:ext cx="2128837" cy="1303338"/>
        </p:xfrm>
        <a:graphic>
          <a:graphicData uri="http://schemas.openxmlformats.org/presentationml/2006/ole">
            <p:oleObj spid="_x0000_s2349064" name="Document" r:id="rId5" imgW="2514875" imgH="154590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82675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正本清源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</a:p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链接教材</a:t>
            </a:r>
          </a:p>
          <a:p>
            <a:pPr algn="ctr"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3" name="Object 9"/>
          <p:cNvGraphicFramePr>
            <a:graphicFrameLocks noChangeAspect="1"/>
          </p:cNvGraphicFramePr>
          <p:nvPr/>
        </p:nvGraphicFramePr>
        <p:xfrm>
          <a:off x="1252562" y="2386026"/>
          <a:ext cx="6819900" cy="3043238"/>
        </p:xfrm>
        <a:graphic>
          <a:graphicData uri="http://schemas.openxmlformats.org/presentationml/2006/ole">
            <p:oleObj spid="_x0000_s537603" name="Document" r:id="rId3" imgW="7882509" imgH="3537384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5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831" name="Object 7"/>
          <p:cNvGraphicFramePr>
            <a:graphicFrameLocks noChangeAspect="1"/>
          </p:cNvGraphicFramePr>
          <p:nvPr/>
        </p:nvGraphicFramePr>
        <p:xfrm>
          <a:off x="958850" y="1784350"/>
          <a:ext cx="6026150" cy="1333500"/>
        </p:xfrm>
        <a:graphic>
          <a:graphicData uri="http://schemas.openxmlformats.org/presentationml/2006/ole">
            <p:oleObj spid="_x0000_s2204674" name="Document" r:id="rId3" imgW="7517998" imgH="1678924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5" name="Object 11"/>
          <p:cNvGraphicFramePr>
            <a:graphicFrameLocks noChangeAspect="1"/>
          </p:cNvGraphicFramePr>
          <p:nvPr/>
        </p:nvGraphicFramePr>
        <p:xfrm>
          <a:off x="1363663" y="3478213"/>
          <a:ext cx="6896100" cy="3611562"/>
        </p:xfrm>
        <a:graphic>
          <a:graphicData uri="http://schemas.openxmlformats.org/presentationml/2006/ole">
            <p:oleObj spid="_x0000_s2204676" name="Document" r:id="rId4" imgW="7963831" imgH="4185953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855" name="Object 7"/>
          <p:cNvGraphicFramePr>
            <a:graphicFrameLocks noChangeAspect="1"/>
          </p:cNvGraphicFramePr>
          <p:nvPr/>
        </p:nvGraphicFramePr>
        <p:xfrm>
          <a:off x="688975" y="3208338"/>
          <a:ext cx="5667375" cy="1154112"/>
        </p:xfrm>
        <a:graphic>
          <a:graphicData uri="http://schemas.openxmlformats.org/presentationml/2006/ole">
            <p:oleObj spid="_x0000_s538626" name="Document" r:id="rId3" imgW="7515479" imgH="153399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6857" name="Object 9"/>
          <p:cNvGraphicFramePr>
            <a:graphicFrameLocks noChangeAspect="1"/>
          </p:cNvGraphicFramePr>
          <p:nvPr/>
        </p:nvGraphicFramePr>
        <p:xfrm>
          <a:off x="957291" y="1169988"/>
          <a:ext cx="7615237" cy="2457450"/>
        </p:xfrm>
        <a:graphic>
          <a:graphicData uri="http://schemas.openxmlformats.org/presentationml/2006/ole">
            <p:oleObj spid="_x0000_s538627" name="Document" r:id="rId4" imgW="8638519" imgH="2801210" progId="Word.Document.8">
              <p:embed/>
            </p:oleObj>
          </a:graphicData>
        </a:graphic>
      </p:graphicFrame>
      <p:graphicFrame>
        <p:nvGraphicFramePr>
          <p:cNvPr id="206858" name="Object 10"/>
          <p:cNvGraphicFramePr>
            <a:graphicFrameLocks noChangeAspect="1"/>
          </p:cNvGraphicFramePr>
          <p:nvPr/>
        </p:nvGraphicFramePr>
        <p:xfrm>
          <a:off x="1071538" y="4287838"/>
          <a:ext cx="7554913" cy="3071812"/>
        </p:xfrm>
        <a:graphic>
          <a:graphicData uri="http://schemas.openxmlformats.org/presentationml/2006/ole">
            <p:oleObj spid="_x0000_s538628" name="Document" r:id="rId5" imgW="8578786" imgH="3494483" progId="Word.Document.8">
              <p:embed/>
            </p:oleObj>
          </a:graphicData>
        </a:graphic>
      </p:graphicFrame>
      <p:sp>
        <p:nvSpPr>
          <p:cNvPr id="109578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9580" name="Picture 12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9581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7">
                                            <p:subSp spid="_x0000_s538627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57">
                                            <p:subSp spid="_x0000_s538627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>
                                            <p:subSp spid="_x0000_s538626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855">
                                            <p:subSp spid="_x0000_s538626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>
                                            <p:subSp spid="_x0000_s538628"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858">
                                            <p:subSp spid="_x0000_s538628"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7878" name="Object 6"/>
          <p:cNvGraphicFramePr>
            <a:graphicFrameLocks noChangeAspect="1"/>
          </p:cNvGraphicFramePr>
          <p:nvPr/>
        </p:nvGraphicFramePr>
        <p:xfrm>
          <a:off x="1060474" y="4719657"/>
          <a:ext cx="6940550" cy="1423987"/>
        </p:xfrm>
        <a:graphic>
          <a:graphicData uri="http://schemas.openxmlformats.org/presentationml/2006/ole">
            <p:oleObj spid="_x0000_s539650" name="Document" r:id="rId3" imgW="7606877" imgH="1574013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7880" name="Object 8"/>
          <p:cNvGraphicFramePr>
            <a:graphicFrameLocks noChangeAspect="1"/>
          </p:cNvGraphicFramePr>
          <p:nvPr/>
        </p:nvGraphicFramePr>
        <p:xfrm>
          <a:off x="928662" y="1160474"/>
          <a:ext cx="7675562" cy="3911600"/>
        </p:xfrm>
        <a:graphic>
          <a:graphicData uri="http://schemas.openxmlformats.org/presentationml/2006/ole">
            <p:oleObj spid="_x0000_s539651" name="Document" r:id="rId4" imgW="10179325" imgH="5186025" progId="Word.Document.8">
              <p:embed/>
            </p:oleObj>
          </a:graphicData>
        </a:graphic>
      </p:graphicFrame>
      <p:sp>
        <p:nvSpPr>
          <p:cNvPr id="11060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0604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0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7878" name="Object 6"/>
          <p:cNvGraphicFramePr>
            <a:graphicFrameLocks noChangeAspect="1"/>
          </p:cNvGraphicFramePr>
          <p:nvPr/>
        </p:nvGraphicFramePr>
        <p:xfrm>
          <a:off x="571472" y="3940188"/>
          <a:ext cx="6937375" cy="1417638"/>
        </p:xfrm>
        <a:graphic>
          <a:graphicData uri="http://schemas.openxmlformats.org/presentationml/2006/ole">
            <p:oleObj spid="_x0000_s2530306" name="Document" r:id="rId3" imgW="7610131" imgH="1565318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7880" name="Object 8"/>
          <p:cNvGraphicFramePr>
            <a:graphicFrameLocks noChangeAspect="1"/>
          </p:cNvGraphicFramePr>
          <p:nvPr/>
        </p:nvGraphicFramePr>
        <p:xfrm>
          <a:off x="1143000" y="1000108"/>
          <a:ext cx="7189788" cy="3073400"/>
        </p:xfrm>
        <a:graphic>
          <a:graphicData uri="http://schemas.openxmlformats.org/presentationml/2006/ole">
            <p:oleObj spid="_x0000_s2530307" name="Document" r:id="rId4" imgW="8582025" imgH="3665367" progId="Word.Document.8">
              <p:embed/>
            </p:oleObj>
          </a:graphicData>
        </a:graphic>
      </p:graphicFrame>
      <p:sp>
        <p:nvSpPr>
          <p:cNvPr id="11060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0604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0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9"/>
          <p:cNvGraphicFramePr>
            <a:graphicFrameLocks noChangeAspect="1"/>
          </p:cNvGraphicFramePr>
          <p:nvPr/>
        </p:nvGraphicFramePr>
        <p:xfrm>
          <a:off x="1071538" y="4946688"/>
          <a:ext cx="7546975" cy="3840162"/>
        </p:xfrm>
        <a:graphic>
          <a:graphicData uri="http://schemas.openxmlformats.org/presentationml/2006/ole">
            <p:oleObj spid="_x0000_s2530308" name="Document" r:id="rId6" imgW="8494620" imgH="43593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060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0604" name="Picture 1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0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9"/>
          <p:cNvGraphicFramePr>
            <a:graphicFrameLocks noChangeAspect="1"/>
          </p:cNvGraphicFramePr>
          <p:nvPr/>
        </p:nvGraphicFramePr>
        <p:xfrm>
          <a:off x="1020790" y="1714488"/>
          <a:ext cx="7480300" cy="3851275"/>
        </p:xfrm>
        <a:graphic>
          <a:graphicData uri="http://schemas.openxmlformats.org/presentationml/2006/ole">
            <p:oleObj spid="_x0000_s2432004" name="Document" r:id="rId4" imgW="8490987" imgH="439108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zh-CN" sz="2400" b="1" dirty="0">
                <a:ea typeface="黑体" pitchFamily="49" charset="-122"/>
              </a:rPr>
              <a:t>►　</a:t>
            </a:r>
            <a:r>
              <a:rPr lang="zh-CN" altLang="en-US" sz="2400" b="1" dirty="0" smtClean="0">
                <a:ea typeface="黑体" pitchFamily="49" charset="-122"/>
              </a:rPr>
              <a:t>易错问题</a:t>
            </a: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b="1" dirty="0">
                <a:latin typeface="宋体" charset="-122"/>
              </a:rPr>
              <a:t>　　</a:t>
            </a:r>
          </a:p>
        </p:txBody>
      </p:sp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004888" y="1693863"/>
          <a:ext cx="7539037" cy="3448050"/>
        </p:xfrm>
        <a:graphic>
          <a:graphicData uri="http://schemas.openxmlformats.org/presentationml/2006/ole">
            <p:oleObj spid="_x0000_s540674" name="Document" r:id="rId3" imgW="8873850" imgH="4068064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093788" y="1643050"/>
          <a:ext cx="7000875" cy="1049338"/>
        </p:xfrm>
        <a:graphic>
          <a:graphicData uri="http://schemas.openxmlformats.org/presentationml/2006/ole">
            <p:oleObj spid="_x0000_s2416643" name="Document" r:id="rId3" imgW="7952317" imgH="120809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19175" y="2933697"/>
          <a:ext cx="7480300" cy="3852862"/>
        </p:xfrm>
        <a:graphic>
          <a:graphicData uri="http://schemas.openxmlformats.org/presentationml/2006/ole">
            <p:oleObj spid="_x0000_s2416644" name="Document" r:id="rId5" imgW="8490987" imgH="439108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079500" y="1784350"/>
          <a:ext cx="7194550" cy="4511675"/>
        </p:xfrm>
        <a:graphic>
          <a:graphicData uri="http://schemas.openxmlformats.org/presentationml/2006/ole">
            <p:oleObj spid="_x0000_s542722" name="Document" r:id="rId3" imgW="9724496" imgH="6111109" progId="Word.Document.8">
              <p:embed/>
            </p:oleObj>
          </a:graphicData>
        </a:graphic>
      </p:graphicFrame>
      <p:sp>
        <p:nvSpPr>
          <p:cNvPr id="116745" name="Rectangle 9"/>
          <p:cNvSpPr>
            <a:spLocks noChangeArrowheads="1"/>
          </p:cNvSpPr>
          <p:nvPr/>
        </p:nvSpPr>
        <p:spPr bwMode="auto">
          <a:xfrm>
            <a:off x="1187450" y="836613"/>
            <a:ext cx="2089150" cy="53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通性通法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3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" name="Object 7"/>
          <p:cNvGraphicFramePr>
            <a:graphicFrameLocks noChangeAspect="1"/>
          </p:cNvGraphicFramePr>
          <p:nvPr/>
        </p:nvGraphicFramePr>
        <p:xfrm>
          <a:off x="976332" y="3779849"/>
          <a:ext cx="6310312" cy="1363663"/>
        </p:xfrm>
        <a:graphic>
          <a:graphicData uri="http://schemas.openxmlformats.org/presentationml/2006/ole">
            <p:oleObj spid="_x0000_s542724" name="Document" r:id="rId5" imgW="7547864" imgH="163710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6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5" grpId="0"/>
    </p:bld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63625" y="857232"/>
          <a:ext cx="7435850" cy="5756275"/>
        </p:xfrm>
        <a:graphic>
          <a:graphicData uri="http://schemas.openxmlformats.org/presentationml/2006/ole">
            <p:oleObj spid="_x0000_s2358276" name="Document" r:id="rId4" imgW="8435213" imgH="654733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2800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0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0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40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课时  空间角的求法</a:t>
            </a:r>
            <a:endParaRPr lang="zh-CN" altLang="en-US" sz="4000" b="1" dirty="0" smtClean="0"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zh-CN" altLang="en-US" sz="4400" dirty="0" smtClean="0"/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06" name="内容占位符 2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69662" y="908050"/>
            <a:ext cx="430687" cy="175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21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ea typeface="幼圆" pitchFamily="49" charset="-122"/>
              </a:rPr>
              <a:t>课前双基巩固</a:t>
            </a:r>
            <a:endParaRPr lang="zh-CN" altLang="en-US" sz="2000" b="1" dirty="0">
              <a:solidFill>
                <a:schemeClr val="bg1"/>
              </a:solidFill>
              <a:ea typeface="幼圆" pitchFamily="49" charset="-122"/>
            </a:endParaRPr>
          </a:p>
        </p:txBody>
      </p:sp>
      <p:grpSp>
        <p:nvGrpSpPr>
          <p:cNvPr id="3" name="Group 4"/>
          <p:cNvGrpSpPr>
            <a:grpSpLocks/>
          </p:cNvGrpSpPr>
          <p:nvPr/>
        </p:nvGrpSpPr>
        <p:grpSpPr bwMode="auto">
          <a:xfrm>
            <a:off x="-4763" y="2699057"/>
            <a:ext cx="615951" cy="1731009"/>
            <a:chOff x="-3" y="1377"/>
            <a:chExt cx="388" cy="909"/>
          </a:xfrm>
        </p:grpSpPr>
        <p:pic>
          <p:nvPicPr>
            <p:cNvPr id="1230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09" name="内容占位符 2">
              <a:hlinkClick r:id="rId5" action="ppaction://hlinksldjump"/>
            </p:cNvPr>
            <p:cNvSpPr>
              <a:spLocks/>
            </p:cNvSpPr>
            <p:nvPr/>
          </p:nvSpPr>
          <p:spPr bwMode="auto">
            <a:xfrm>
              <a:off x="43" y="1379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-4763" y="4454629"/>
            <a:ext cx="615951" cy="2029620"/>
            <a:chOff x="-3" y="2279"/>
            <a:chExt cx="388" cy="1040"/>
          </a:xfrm>
        </p:grpSpPr>
        <p:pic>
          <p:nvPicPr>
            <p:cNvPr id="12311" name="Picture 4">
              <a:hlinkClick r:id="rId6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12" name="内容占位符 2">
              <a:hlinkClick r:id="rId6" action="ppaction://hlinksldjump"/>
            </p:cNvPr>
            <p:cNvSpPr>
              <a:spLocks/>
            </p:cNvSpPr>
            <p:nvPr/>
          </p:nvSpPr>
          <p:spPr bwMode="auto">
            <a:xfrm>
              <a:off x="43" y="241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异面直线所成的角</a:t>
            </a:r>
            <a:endParaRPr lang="zh-CN" altLang="zh-CN" dirty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928688" y="1643050"/>
          <a:ext cx="7631112" cy="5022850"/>
        </p:xfrm>
        <a:graphic>
          <a:graphicData uri="http://schemas.openxmlformats.org/presentationml/2006/ole">
            <p:oleObj spid="_x0000_s2295810" name="Document" r:id="rId3" imgW="9144804" imgH="6044774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39825" y="1214422"/>
          <a:ext cx="7164388" cy="2998788"/>
        </p:xfrm>
        <a:graphic>
          <a:graphicData uri="http://schemas.openxmlformats.org/presentationml/2006/ole">
            <p:oleObj spid="_x0000_s1532931" name="Document" r:id="rId4" imgW="8128635" imgH="342129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71538" y="1142984"/>
          <a:ext cx="7494587" cy="6969125"/>
        </p:xfrm>
        <a:graphic>
          <a:graphicData uri="http://schemas.openxmlformats.org/presentationml/2006/ole">
            <p:oleObj spid="_x0000_s545796" name="Document" r:id="rId4" imgW="9532705" imgH="888528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71538" y="1142984"/>
          <a:ext cx="7494587" cy="6969125"/>
        </p:xfrm>
        <a:graphic>
          <a:graphicData uri="http://schemas.openxmlformats.org/presentationml/2006/ole">
            <p:oleObj spid="_x0000_s2433026" name="Document" r:id="rId4" imgW="9522989" imgH="889789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7878" name="Object 6"/>
          <p:cNvGraphicFramePr>
            <a:graphicFrameLocks noChangeAspect="1"/>
          </p:cNvGraphicFramePr>
          <p:nvPr/>
        </p:nvGraphicFramePr>
        <p:xfrm>
          <a:off x="563583" y="4368816"/>
          <a:ext cx="6937375" cy="1417638"/>
        </p:xfrm>
        <a:graphic>
          <a:graphicData uri="http://schemas.openxmlformats.org/presentationml/2006/ole">
            <p:oleObj spid="_x0000_s2531330" name="Document" r:id="rId3" imgW="7610131" imgH="1565318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7880" name="Object 8"/>
          <p:cNvGraphicFramePr>
            <a:graphicFrameLocks noChangeAspect="1"/>
          </p:cNvGraphicFramePr>
          <p:nvPr/>
        </p:nvGraphicFramePr>
        <p:xfrm>
          <a:off x="1189063" y="928670"/>
          <a:ext cx="7097713" cy="3279775"/>
        </p:xfrm>
        <a:graphic>
          <a:graphicData uri="http://schemas.openxmlformats.org/presentationml/2006/ole">
            <p:oleObj spid="_x0000_s2531331" name="Document" r:id="rId4" imgW="8582025" imgH="3968201" progId="Word.Document.8">
              <p:embed/>
            </p:oleObj>
          </a:graphicData>
        </a:graphic>
      </p:graphicFrame>
      <p:sp>
        <p:nvSpPr>
          <p:cNvPr id="11060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0604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0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9"/>
          <p:cNvGraphicFramePr>
            <a:graphicFrameLocks noChangeAspect="1"/>
          </p:cNvGraphicFramePr>
          <p:nvPr/>
        </p:nvGraphicFramePr>
        <p:xfrm>
          <a:off x="1025553" y="5161002"/>
          <a:ext cx="7546975" cy="3840162"/>
        </p:xfrm>
        <a:graphic>
          <a:graphicData uri="http://schemas.openxmlformats.org/presentationml/2006/ole">
            <p:oleObj spid="_x0000_s2531332" name="Document" r:id="rId6" imgW="8494620" imgH="43593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63625" y="1139825"/>
          <a:ext cx="7480300" cy="6999288"/>
        </p:xfrm>
        <a:graphic>
          <a:graphicData uri="http://schemas.openxmlformats.org/presentationml/2006/ole">
            <p:oleObj spid="_x0000_s2434050" name="Document" r:id="rId4" imgW="9513634" imgH="891051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63625" y="928670"/>
          <a:ext cx="7480300" cy="6999288"/>
        </p:xfrm>
        <a:graphic>
          <a:graphicData uri="http://schemas.openxmlformats.org/presentationml/2006/ole">
            <p:oleObj spid="_x0000_s2435074" name="Document" r:id="rId4" imgW="9503918" imgH="892349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230338" y="1155720"/>
          <a:ext cx="6985000" cy="5202238"/>
        </p:xfrm>
        <a:graphic>
          <a:graphicData uri="http://schemas.openxmlformats.org/presentationml/2006/ole">
            <p:oleObj spid="_x0000_s547842" name="Document" r:id="rId3" imgW="8372242" imgH="6246302" progId="Word.Document.8">
              <p:embed/>
            </p:oleObj>
          </a:graphicData>
        </a:graphic>
      </p:graphicFrame>
      <p:sp>
        <p:nvSpPr>
          <p:cNvPr id="46899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46899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6899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/>
        </p:nvGraphicFramePr>
        <p:xfrm>
          <a:off x="1139825" y="1016026"/>
          <a:ext cx="7239000" cy="6056312"/>
        </p:xfrm>
        <a:graphic>
          <a:graphicData uri="http://schemas.openxmlformats.org/presentationml/2006/ole">
            <p:oleObj spid="_x0000_s548866" name="Document" r:id="rId3" imgW="8213556" imgH="6896313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571472" y="1428736"/>
          <a:ext cx="6310312" cy="2217738"/>
        </p:xfrm>
        <a:graphic>
          <a:graphicData uri="http://schemas.openxmlformats.org/presentationml/2006/ole">
            <p:oleObj spid="_x0000_s2417667" name="Document" r:id="rId4" imgW="7562617" imgH="2675751" progId="Word.Document.8">
              <p:embed/>
            </p:oleObj>
          </a:graphicData>
        </a:graphic>
      </p:graphicFrame>
      <p:graphicFrame>
        <p:nvGraphicFramePr>
          <p:cNvPr id="3" name="Object 3"/>
          <p:cNvGraphicFramePr>
            <a:graphicFrameLocks noChangeAspect="1"/>
          </p:cNvGraphicFramePr>
          <p:nvPr/>
        </p:nvGraphicFramePr>
        <p:xfrm>
          <a:off x="1000100" y="2884526"/>
          <a:ext cx="7780338" cy="6116638"/>
        </p:xfrm>
        <a:graphic>
          <a:graphicData uri="http://schemas.openxmlformats.org/presentationml/2006/ole">
            <p:oleObj spid="_x0000_s2417668" name="Document" r:id="rId5" imgW="9331558" imgH="735128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3"/>
          <p:cNvGraphicFramePr>
            <a:graphicFrameLocks noChangeAspect="1"/>
          </p:cNvGraphicFramePr>
          <p:nvPr/>
        </p:nvGraphicFramePr>
        <p:xfrm>
          <a:off x="1220818" y="928670"/>
          <a:ext cx="7780338" cy="6116638"/>
        </p:xfrm>
        <a:graphic>
          <a:graphicData uri="http://schemas.openxmlformats.org/presentationml/2006/ole">
            <p:oleObj spid="_x0000_s2436099" name="Document" r:id="rId4" imgW="9331558" imgH="735128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探究点二　直线与平面所成的角</a:t>
            </a:r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00100" y="1697060"/>
          <a:ext cx="7494588" cy="4946650"/>
        </p:xfrm>
        <a:graphic>
          <a:graphicData uri="http://schemas.openxmlformats.org/presentationml/2006/ole">
            <p:oleObj spid="_x0000_s550914" name="Document" r:id="rId3" imgW="9528387" imgH="6295333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228725" y="1289050"/>
          <a:ext cx="6940550" cy="2382838"/>
        </p:xfrm>
        <a:graphic>
          <a:graphicData uri="http://schemas.openxmlformats.org/presentationml/2006/ole">
            <p:oleObj spid="_x0000_s622595" name="Document" r:id="rId4" imgW="7885028" imgH="271072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214438" y="1023964"/>
          <a:ext cx="6894512" cy="6191250"/>
        </p:xfrm>
        <a:graphic>
          <a:graphicData uri="http://schemas.openxmlformats.org/presentationml/2006/ole">
            <p:oleObj spid="_x0000_s2198531" name="Document" r:id="rId4" imgW="8435933" imgH="758309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320826" y="1095402"/>
          <a:ext cx="6894512" cy="6191250"/>
        </p:xfrm>
        <a:graphic>
          <a:graphicData uri="http://schemas.openxmlformats.org/presentationml/2006/ole">
            <p:oleObj spid="_x0000_s2437122" name="Document" r:id="rId4" imgW="8426217" imgH="75942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zh-CN" sz="2400" b="1" dirty="0">
                <a:ea typeface="黑体" pitchFamily="49" charset="-122"/>
              </a:rPr>
              <a:t>►　</a:t>
            </a:r>
            <a:r>
              <a:rPr lang="zh-CN" altLang="en-US" sz="2400" b="1" dirty="0" smtClean="0">
                <a:ea typeface="黑体" pitchFamily="49" charset="-122"/>
              </a:rPr>
              <a:t>易错问题</a:t>
            </a: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b="1" dirty="0">
                <a:latin typeface="宋体" charset="-122"/>
              </a:rPr>
              <a:t>　　</a:t>
            </a:r>
          </a:p>
        </p:txBody>
      </p:sp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142976" y="1643050"/>
          <a:ext cx="7265987" cy="3462338"/>
        </p:xfrm>
        <a:graphic>
          <a:graphicData uri="http://schemas.openxmlformats.org/presentationml/2006/ole">
            <p:oleObj spid="_x0000_s2532354" name="Document" r:id="rId3" imgW="8521979" imgH="4037138" progId="Word.Document.8">
              <p:embed/>
            </p:oleObj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273202" y="4498990"/>
          <a:ext cx="7156450" cy="1073150"/>
        </p:xfrm>
        <a:graphic>
          <a:graphicData uri="http://schemas.openxmlformats.org/presentationml/2006/ole">
            <p:oleObj spid="_x0000_s2532355" name="Document" r:id="rId4" imgW="8012957" imgH="119702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320826" y="1166840"/>
          <a:ext cx="6894512" cy="6191250"/>
        </p:xfrm>
        <a:graphic>
          <a:graphicData uri="http://schemas.openxmlformats.org/presentationml/2006/ole">
            <p:oleObj spid="_x0000_s2438146" name="Document" r:id="rId4" imgW="8416862" imgH="760544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41440" y="1214438"/>
          <a:ext cx="7359650" cy="4286250"/>
        </p:xfrm>
        <a:graphic>
          <a:graphicData uri="http://schemas.openxmlformats.org/presentationml/2006/ole">
            <p:oleObj spid="_x0000_s620548" name="Document" r:id="rId4" imgW="8201681" imgH="481216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探究点三　</a:t>
            </a:r>
            <a:r>
              <a:rPr lang="zh-CN" altLang="en-US" dirty="0" smtClean="0"/>
              <a:t>二面角</a:t>
            </a:r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308125" y="1738313"/>
          <a:ext cx="6835775" cy="4811712"/>
        </p:xfrm>
        <a:graphic>
          <a:graphicData uri="http://schemas.openxmlformats.org/presentationml/2006/ole">
            <p:oleObj spid="_x0000_s2276354" name="Document" r:id="rId3" imgW="8690335" imgH="6128414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19175" y="1270015"/>
          <a:ext cx="7359650" cy="4302125"/>
        </p:xfrm>
        <a:graphic>
          <a:graphicData uri="http://schemas.openxmlformats.org/presentationml/2006/ole">
            <p:oleObj spid="_x0000_s2391042" name="Document" r:id="rId4" imgW="8201681" imgH="481865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65229" y="1123950"/>
          <a:ext cx="7750175" cy="5907088"/>
        </p:xfrm>
        <a:graphic>
          <a:graphicData uri="http://schemas.openxmlformats.org/presentationml/2006/ole">
            <p:oleObj spid="_x0000_s2278402" name="Document" r:id="rId4" imgW="9665123" imgH="737507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58850" y="928670"/>
          <a:ext cx="7600950" cy="5800725"/>
        </p:xfrm>
        <a:graphic>
          <a:graphicData uri="http://schemas.openxmlformats.org/presentationml/2006/ole">
            <p:oleObj spid="_x0000_s2439170" name="Document" r:id="rId4" imgW="9655768" imgH="738625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77942" y="1071546"/>
          <a:ext cx="7780338" cy="5875337"/>
        </p:xfrm>
        <a:graphic>
          <a:graphicData uri="http://schemas.openxmlformats.org/presentationml/2006/ole">
            <p:oleObj spid="_x0000_s2418690" name="Document" r:id="rId4" imgW="9655768" imgH="738625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63625" y="1333500"/>
          <a:ext cx="7210425" cy="4437063"/>
        </p:xfrm>
        <a:graphic>
          <a:graphicData uri="http://schemas.openxmlformats.org/presentationml/2006/ole">
            <p:oleObj spid="_x0000_s2279426" name="Document" r:id="rId4" imgW="8034718" imgH="496647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39825" y="1089055"/>
          <a:ext cx="7285038" cy="6626225"/>
        </p:xfrm>
        <a:graphic>
          <a:graphicData uri="http://schemas.openxmlformats.org/presentationml/2006/ole">
            <p:oleObj spid="_x0000_s2206726" name="Document" r:id="rId4" imgW="9261750" imgH="845121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928662" y="1070002"/>
          <a:ext cx="7613650" cy="6145212"/>
        </p:xfrm>
        <a:graphic>
          <a:graphicData uri="http://schemas.openxmlformats.org/presentationml/2006/ole">
            <p:oleObj spid="_x0000_s2231298" name="Document" r:id="rId3" imgW="9676638" imgH="7836179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25553" y="1214422"/>
          <a:ext cx="7546975" cy="3840162"/>
        </p:xfrm>
        <a:graphic>
          <a:graphicData uri="http://schemas.openxmlformats.org/presentationml/2006/ole">
            <p:oleObj spid="_x0000_s2533378" name="Document" r:id="rId4" imgW="8494620" imgH="43593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958878" y="1141440"/>
          <a:ext cx="7613650" cy="6145212"/>
        </p:xfrm>
        <a:graphic>
          <a:graphicData uri="http://schemas.openxmlformats.org/presentationml/2006/ole">
            <p:oleObj spid="_x0000_s2440194" name="Document" r:id="rId3" imgW="9676638" imgH="7846994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1063625" y="2786058"/>
          <a:ext cx="7210425" cy="3762375"/>
        </p:xfrm>
        <a:graphic>
          <a:graphicData uri="http://schemas.openxmlformats.org/presentationml/2006/ole">
            <p:oleObj spid="_x0000_s2441218" name="Document" r:id="rId3" imgW="9957308" imgH="5232531" progId="Word.Document.8">
              <p:embed/>
            </p:oleObj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6517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093788" y="1589088"/>
          <a:ext cx="7270750" cy="2038350"/>
        </p:xfrm>
        <a:graphic>
          <a:graphicData uri="http://schemas.openxmlformats.org/presentationml/2006/ole">
            <p:oleObj spid="_x0000_s2441219" name="Document" r:id="rId4" imgW="11090063" imgH="308818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004888" y="1136671"/>
          <a:ext cx="7419975" cy="5292725"/>
        </p:xfrm>
        <a:graphic>
          <a:graphicData uri="http://schemas.openxmlformats.org/presentationml/2006/ole">
            <p:oleObj spid="_x0000_s2442242" name="Document" r:id="rId3" imgW="11784542" imgH="842886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223991" y="1136671"/>
          <a:ext cx="7419975" cy="5292725"/>
        </p:xfrm>
        <a:graphic>
          <a:graphicData uri="http://schemas.openxmlformats.org/presentationml/2006/ole">
            <p:oleObj spid="_x0000_s2446338" name="Document" r:id="rId3" imgW="11784542" imgH="84418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223991" y="1208109"/>
          <a:ext cx="7419975" cy="5292725"/>
        </p:xfrm>
        <a:graphic>
          <a:graphicData uri="http://schemas.openxmlformats.org/presentationml/2006/ole">
            <p:oleObj spid="_x0000_s2447362" name="Document" r:id="rId3" imgW="11784542" imgH="845446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106514" y="1079500"/>
          <a:ext cx="7180262" cy="4930775"/>
        </p:xfrm>
        <a:graphic>
          <a:graphicData uri="http://schemas.openxmlformats.org/presentationml/2006/ole">
            <p:oleObj spid="_x0000_s2443266" name="Document" r:id="rId3" imgW="9916647" imgH="6829618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214414" y="1142984"/>
          <a:ext cx="6880225" cy="5756275"/>
        </p:xfrm>
        <a:graphic>
          <a:graphicData uri="http://schemas.openxmlformats.org/presentationml/2006/ole">
            <p:oleObj spid="_x0000_s2444290" name="Document" r:id="rId3" imgW="9509675" imgH="7998050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214414" y="857232"/>
          <a:ext cx="6729413" cy="5741987"/>
        </p:xfrm>
        <a:graphic>
          <a:graphicData uri="http://schemas.openxmlformats.org/presentationml/2006/ole">
            <p:oleObj spid="_x0000_s2445314" name="Document" r:id="rId3" imgW="9509675" imgH="8134325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420837" y="1093810"/>
          <a:ext cx="6580187" cy="5621338"/>
        </p:xfrm>
        <a:graphic>
          <a:graphicData uri="http://schemas.openxmlformats.org/presentationml/2006/ole">
            <p:oleObj spid="_x0000_s2448386" name="Document" r:id="rId3" imgW="9509675" imgH="8145862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2123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0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0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40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课时  空间</a:t>
            </a:r>
            <a:r>
              <a:rPr lang="zh-CN" altLang="en-US" sz="40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向量的应用</a:t>
            </a:r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06" name="内容占位符 2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69662" y="908050"/>
            <a:ext cx="430687" cy="175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21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ea typeface="幼圆" pitchFamily="49" charset="-122"/>
              </a:rPr>
              <a:t>课前双基巩固</a:t>
            </a:r>
            <a:endParaRPr lang="zh-CN" altLang="en-US" sz="2000" b="1" dirty="0">
              <a:solidFill>
                <a:schemeClr val="bg1"/>
              </a:solidFill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99057"/>
            <a:ext cx="615951" cy="1731009"/>
            <a:chOff x="-3" y="1377"/>
            <a:chExt cx="388" cy="909"/>
          </a:xfrm>
        </p:grpSpPr>
        <p:pic>
          <p:nvPicPr>
            <p:cNvPr id="1230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09" name="内容占位符 2">
              <a:hlinkClick r:id="rId5" action="ppaction://hlinksldjump"/>
            </p:cNvPr>
            <p:cNvSpPr>
              <a:spLocks/>
            </p:cNvSpPr>
            <p:nvPr/>
          </p:nvSpPr>
          <p:spPr bwMode="auto">
            <a:xfrm>
              <a:off x="43" y="1379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-4763" y="4454629"/>
            <a:ext cx="615951" cy="2029620"/>
            <a:chOff x="-3" y="2279"/>
            <a:chExt cx="388" cy="1040"/>
          </a:xfrm>
        </p:grpSpPr>
        <p:pic>
          <p:nvPicPr>
            <p:cNvPr id="12311" name="Picture 4">
              <a:hlinkClick r:id="rId6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12" name="内容占位符 2">
              <a:hlinkClick r:id="rId6" action="ppaction://hlinksldjump"/>
            </p:cNvPr>
            <p:cNvSpPr>
              <a:spLocks/>
            </p:cNvSpPr>
            <p:nvPr/>
          </p:nvSpPr>
          <p:spPr bwMode="auto">
            <a:xfrm>
              <a:off x="43" y="241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220815" y="960447"/>
          <a:ext cx="7280275" cy="3897313"/>
        </p:xfrm>
        <a:graphic>
          <a:graphicData uri="http://schemas.openxmlformats.org/presentationml/2006/ole">
            <p:oleObj spid="_x0000_s2534402" name="Document" r:id="rId3" imgW="8558697" imgH="4587591" progId="Word.Document.8">
              <p:embed/>
            </p:oleObj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273202" y="4570428"/>
          <a:ext cx="7156450" cy="1073150"/>
        </p:xfrm>
        <a:graphic>
          <a:graphicData uri="http://schemas.openxmlformats.org/presentationml/2006/ole">
            <p:oleObj spid="_x0000_s2534403" name="Document" r:id="rId4" imgW="8012957" imgH="119702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与空间角有关的探索性问题</a:t>
            </a:r>
            <a:endParaRPr lang="zh-CN" altLang="zh-CN" dirty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928688" y="1500174"/>
          <a:ext cx="7631112" cy="5291137"/>
        </p:xfrm>
        <a:graphic>
          <a:graphicData uri="http://schemas.openxmlformats.org/presentationml/2006/ole">
            <p:oleObj spid="_x0000_s2449410" name="Document" r:id="rId3" imgW="9144804" imgH="6355178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39825" y="1344619"/>
          <a:ext cx="7164388" cy="3013075"/>
        </p:xfrm>
        <a:graphic>
          <a:graphicData uri="http://schemas.openxmlformats.org/presentationml/2006/ole">
            <p:oleObj spid="_x0000_s2450434" name="Document" r:id="rId4" imgW="8128635" imgH="342598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00100" y="1000108"/>
          <a:ext cx="7496175" cy="6985000"/>
        </p:xfrm>
        <a:graphic>
          <a:graphicData uri="http://schemas.openxmlformats.org/presentationml/2006/ole">
            <p:oleObj spid="_x0000_s2451458" name="Document" r:id="rId4" imgW="9522989" imgH="889789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00100" y="1000108"/>
          <a:ext cx="7480300" cy="6999288"/>
        </p:xfrm>
        <a:graphic>
          <a:graphicData uri="http://schemas.openxmlformats.org/presentationml/2006/ole">
            <p:oleObj spid="_x0000_s2452482" name="Document" r:id="rId4" imgW="9513634" imgH="891051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63625" y="1139825"/>
          <a:ext cx="7480300" cy="6999288"/>
        </p:xfrm>
        <a:graphic>
          <a:graphicData uri="http://schemas.openxmlformats.org/presentationml/2006/ole">
            <p:oleObj spid="_x0000_s2453506" name="Document" r:id="rId4" imgW="9503918" imgH="892349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230338" y="1155720"/>
          <a:ext cx="6985000" cy="5202238"/>
        </p:xfrm>
        <a:graphic>
          <a:graphicData uri="http://schemas.openxmlformats.org/presentationml/2006/ole">
            <p:oleObj spid="_x0000_s2455554" name="Document" r:id="rId3" imgW="8372242" imgH="6255676" progId="Word.Document.8">
              <p:embed/>
            </p:oleObj>
          </a:graphicData>
        </a:graphic>
      </p:graphicFrame>
      <p:sp>
        <p:nvSpPr>
          <p:cNvPr id="46899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46899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6899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/>
        </p:nvGraphicFramePr>
        <p:xfrm>
          <a:off x="1071538" y="1000108"/>
          <a:ext cx="7239000" cy="6070600"/>
        </p:xfrm>
        <a:graphic>
          <a:graphicData uri="http://schemas.openxmlformats.org/presentationml/2006/ole">
            <p:oleObj spid="_x0000_s2456578" name="Document" r:id="rId3" imgW="8213556" imgH="690604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3"/>
          <p:cNvGraphicFramePr>
            <a:graphicFrameLocks noChangeAspect="1"/>
          </p:cNvGraphicFramePr>
          <p:nvPr/>
        </p:nvGraphicFramePr>
        <p:xfrm>
          <a:off x="1004888" y="857232"/>
          <a:ext cx="7764462" cy="6130925"/>
        </p:xfrm>
        <a:graphic>
          <a:graphicData uri="http://schemas.openxmlformats.org/presentationml/2006/ole">
            <p:oleObj spid="_x0000_s2457603" name="Document" r:id="rId4" imgW="9321842" imgH="736210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3"/>
          <p:cNvGraphicFramePr>
            <a:graphicFrameLocks noChangeAspect="1"/>
          </p:cNvGraphicFramePr>
          <p:nvPr/>
        </p:nvGraphicFramePr>
        <p:xfrm>
          <a:off x="928662" y="1027138"/>
          <a:ext cx="7780338" cy="6116638"/>
        </p:xfrm>
        <a:graphic>
          <a:graphicData uri="http://schemas.openxmlformats.org/presentationml/2006/ole">
            <p:oleObj spid="_x0000_s2458626" name="Document" r:id="rId4" imgW="9321842" imgH="736210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探究点二　与垂直有关的探索性问题</a:t>
            </a:r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00100" y="1697060"/>
          <a:ext cx="7494588" cy="4946650"/>
        </p:xfrm>
        <a:graphic>
          <a:graphicData uri="http://schemas.openxmlformats.org/presentationml/2006/ole">
            <p:oleObj spid="_x0000_s2459650" name="Document" r:id="rId3" imgW="9528387" imgH="630506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00100" y="1303350"/>
          <a:ext cx="7546975" cy="3840162"/>
        </p:xfrm>
        <a:graphic>
          <a:graphicData uri="http://schemas.openxmlformats.org/presentationml/2006/ole">
            <p:oleObj spid="_x0000_s2535426" name="Document" r:id="rId4" imgW="8494620" imgH="43593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71538" y="1257304"/>
          <a:ext cx="7285038" cy="2743200"/>
        </p:xfrm>
        <a:graphic>
          <a:graphicData uri="http://schemas.openxmlformats.org/presentationml/2006/ole">
            <p:oleObj spid="_x0000_s2460674" name="Document" r:id="rId4" imgW="8389514" imgH="317290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249388" y="1095402"/>
          <a:ext cx="6894512" cy="6191250"/>
        </p:xfrm>
        <a:graphic>
          <a:graphicData uri="http://schemas.openxmlformats.org/presentationml/2006/ole">
            <p:oleObj spid="_x0000_s2461698" name="Document" r:id="rId4" imgW="8426217" imgH="75942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320826" y="1095402"/>
          <a:ext cx="6894512" cy="6191250"/>
        </p:xfrm>
        <a:graphic>
          <a:graphicData uri="http://schemas.openxmlformats.org/presentationml/2006/ole">
            <p:oleObj spid="_x0000_s2462722" name="Document" r:id="rId4" imgW="8416862" imgH="760544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71538" y="1270015"/>
          <a:ext cx="7359650" cy="4302125"/>
        </p:xfrm>
        <a:graphic>
          <a:graphicData uri="http://schemas.openxmlformats.org/presentationml/2006/ole">
            <p:oleObj spid="_x0000_s2464770" name="Document" r:id="rId4" imgW="8201681" imgH="481865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探究点三　</a:t>
            </a:r>
            <a:r>
              <a:rPr lang="zh-CN" altLang="en-US" dirty="0" smtClean="0"/>
              <a:t>与平行有关的探索性问题</a:t>
            </a:r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308125" y="1738313"/>
          <a:ext cx="6835775" cy="4811712"/>
        </p:xfrm>
        <a:graphic>
          <a:graphicData uri="http://schemas.openxmlformats.org/presentationml/2006/ole">
            <p:oleObj spid="_x0000_s2465794" name="Document" r:id="rId3" imgW="8690335" imgH="613670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19175" y="1270015"/>
          <a:ext cx="7359650" cy="4302125"/>
        </p:xfrm>
        <a:graphic>
          <a:graphicData uri="http://schemas.openxmlformats.org/presentationml/2006/ole">
            <p:oleObj spid="_x0000_s2466818" name="Document" r:id="rId4" imgW="8201681" imgH="482514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58850" y="1200175"/>
          <a:ext cx="7600950" cy="5800725"/>
        </p:xfrm>
        <a:graphic>
          <a:graphicData uri="http://schemas.openxmlformats.org/presentationml/2006/ole">
            <p:oleObj spid="_x0000_s2467842" name="Document" r:id="rId4" imgW="9655768" imgH="738625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58850" y="1057299"/>
          <a:ext cx="7600950" cy="5800725"/>
        </p:xfrm>
        <a:graphic>
          <a:graphicData uri="http://schemas.openxmlformats.org/presentationml/2006/ole">
            <p:oleObj spid="_x0000_s2468866" name="Document" r:id="rId4" imgW="9646412" imgH="739707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63625" y="1333500"/>
          <a:ext cx="7210425" cy="4452938"/>
        </p:xfrm>
        <a:graphic>
          <a:graphicData uri="http://schemas.openxmlformats.org/presentationml/2006/ole">
            <p:oleObj spid="_x0000_s2470914" name="Document" r:id="rId4" imgW="8034718" imgH="497295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探究点四　空间向量的综合应用</a:t>
            </a:r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304925" y="1738313"/>
          <a:ext cx="6834188" cy="4827587"/>
        </p:xfrm>
        <a:graphic>
          <a:graphicData uri="http://schemas.openxmlformats.org/presentationml/2006/ole">
            <p:oleObj spid="_x0000_s2483202" name="Document" r:id="rId3" imgW="8690335" imgH="6146079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165225" y="1643050"/>
          <a:ext cx="7167563" cy="2765425"/>
        </p:xfrm>
        <a:graphic>
          <a:graphicData uri="http://schemas.openxmlformats.org/presentationml/2006/ole">
            <p:oleObj spid="_x0000_s2536450" name="Document" r:id="rId3" imgW="8779214" imgH="3397504" progId="Word.Document.8">
              <p:embed/>
            </p:oleObj>
          </a:graphicData>
        </a:graphic>
      </p:graphicFrame>
      <p:sp>
        <p:nvSpPr>
          <p:cNvPr id="116745" name="Rectangle 9"/>
          <p:cNvSpPr>
            <a:spLocks noChangeArrowheads="1"/>
          </p:cNvSpPr>
          <p:nvPr/>
        </p:nvSpPr>
        <p:spPr bwMode="auto">
          <a:xfrm>
            <a:off x="1187450" y="836613"/>
            <a:ext cx="2089150" cy="53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通性通法</a:t>
            </a:r>
          </a:p>
        </p:txBody>
      </p: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06475" y="4214834"/>
          <a:ext cx="6537325" cy="2286000"/>
        </p:xfrm>
        <a:graphic>
          <a:graphicData uri="http://schemas.openxmlformats.org/presentationml/2006/ole">
            <p:oleObj spid="_x0000_s2536451" name="Document" r:id="rId4" imgW="7575212" imgH="2659024" progId="Word.Document.8">
              <p:embed/>
            </p:oleObj>
          </a:graphicData>
        </a:graphic>
      </p:graphicFrame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6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5" grpId="0"/>
    </p:bldLst>
  </p:timing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019175" y="1270015"/>
          <a:ext cx="7359650" cy="4302125"/>
        </p:xfrm>
        <a:graphic>
          <a:graphicData uri="http://schemas.openxmlformats.org/presentationml/2006/ole">
            <p:oleObj spid="_x0000_s2484226" name="Document" r:id="rId4" imgW="8201681" imgH="483127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58850" y="1270026"/>
          <a:ext cx="7585075" cy="5802312"/>
        </p:xfrm>
        <a:graphic>
          <a:graphicData uri="http://schemas.openxmlformats.org/presentationml/2006/ole">
            <p:oleObj spid="_x0000_s2485250" name="Document" r:id="rId4" imgW="9646412" imgH="739707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958850" y="1057299"/>
          <a:ext cx="7600950" cy="5800725"/>
        </p:xfrm>
        <a:graphic>
          <a:graphicData uri="http://schemas.openxmlformats.org/presentationml/2006/ole">
            <p:oleObj spid="_x0000_s2486274" name="Document" r:id="rId4" imgW="9636696" imgH="74082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114454" y="1057299"/>
          <a:ext cx="7600950" cy="5800725"/>
        </p:xfrm>
        <a:graphic>
          <a:graphicData uri="http://schemas.openxmlformats.org/presentationml/2006/ole">
            <p:oleObj spid="_x0000_s2488322" name="Document" r:id="rId4" imgW="9627341" imgH="741942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47789" y="1333500"/>
          <a:ext cx="7210425" cy="4452938"/>
        </p:xfrm>
        <a:graphic>
          <a:graphicData uri="http://schemas.openxmlformats.org/presentationml/2006/ole">
            <p:oleObj spid="_x0000_s2487298" name="Document" r:id="rId4" imgW="8034718" imgH="498089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44614" y="1142984"/>
          <a:ext cx="7285038" cy="6640512"/>
        </p:xfrm>
        <a:graphic>
          <a:graphicData uri="http://schemas.openxmlformats.org/presentationml/2006/ole">
            <p:oleObj spid="_x0000_s2471938" name="Document" r:id="rId4" imgW="9261750" imgH="846383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928688" y="1063625"/>
          <a:ext cx="7615237" cy="6161088"/>
        </p:xfrm>
        <a:graphic>
          <a:graphicData uri="http://schemas.openxmlformats.org/presentationml/2006/ole">
            <p:oleObj spid="_x0000_s2472962" name="Document" r:id="rId3" imgW="9676638" imgH="7846994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958878" y="1071546"/>
          <a:ext cx="7613650" cy="6145212"/>
        </p:xfrm>
        <a:graphic>
          <a:graphicData uri="http://schemas.openxmlformats.org/presentationml/2006/ole">
            <p:oleObj spid="_x0000_s2473986" name="Document" r:id="rId3" imgW="9676638" imgH="7858170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en-US" sz="2400" b="1" dirty="0" smtClean="0"/>
              <a:t>解题模版　</a:t>
            </a:r>
            <a:r>
              <a:rPr lang="en-US" sz="2400" b="1" dirty="0" smtClean="0"/>
              <a:t>8</a:t>
            </a:r>
            <a:r>
              <a:rPr lang="en-US" sz="2400" b="1" dirty="0" smtClean="0"/>
              <a:t>.</a:t>
            </a:r>
            <a:r>
              <a:rPr lang="zh-CN" altLang="en-US" sz="2400" b="1" dirty="0" smtClean="0"/>
              <a:t>空间向量方法解答立体几何题的规范步骤</a:t>
            </a:r>
            <a:endParaRPr lang="zh-CN" altLang="en-US" sz="2400" b="1" dirty="0"/>
          </a:p>
        </p:txBody>
      </p:sp>
      <p:graphicFrame>
        <p:nvGraphicFramePr>
          <p:cNvPr id="239623" name="Object 7"/>
          <p:cNvGraphicFramePr>
            <a:graphicFrameLocks noChangeAspect="1"/>
          </p:cNvGraphicFramePr>
          <p:nvPr/>
        </p:nvGraphicFramePr>
        <p:xfrm>
          <a:off x="928662" y="1643050"/>
          <a:ext cx="7540625" cy="4692650"/>
        </p:xfrm>
        <a:graphic>
          <a:graphicData uri="http://schemas.openxmlformats.org/presentationml/2006/ole">
            <p:oleObj spid="_x0000_s561154" name="Document" r:id="rId3" imgW="9584161" imgH="597916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9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10" name="Object 7"/>
          <p:cNvGraphicFramePr>
            <a:graphicFrameLocks noChangeAspect="1"/>
          </p:cNvGraphicFramePr>
          <p:nvPr/>
        </p:nvGraphicFramePr>
        <p:xfrm>
          <a:off x="1285852" y="1498600"/>
          <a:ext cx="6880225" cy="3387725"/>
        </p:xfrm>
        <a:graphic>
          <a:graphicData uri="http://schemas.openxmlformats.org/presentationml/2006/ole">
            <p:oleObj spid="_x0000_s2489346" name="Document" r:id="rId4" imgW="8406066" imgH="414629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267267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267269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67270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>
                  <a:buFont typeface="Arial" pitchFamily="34" charset="0"/>
                  <a:buNone/>
                </a:pPr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67271" name="矩形 23"/>
          <p:cNvSpPr>
            <a:spLocks noChangeArrowheads="1"/>
          </p:cNvSpPr>
          <p:nvPr/>
        </p:nvSpPr>
        <p:spPr bwMode="auto">
          <a:xfrm>
            <a:off x="649288" y="982663"/>
            <a:ext cx="7916862" cy="539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 typeface="Arial" pitchFamily="34" charset="0"/>
              <a:buNone/>
            </a:pPr>
            <a:r>
              <a:rPr lang="zh-CN" altLang="en-US" sz="2400" b="1">
                <a:latin typeface="宋体" pitchFamily="2" charset="-122"/>
              </a:rPr>
              <a:t>    </a:t>
            </a:r>
          </a:p>
        </p:txBody>
      </p:sp>
      <p:sp>
        <p:nvSpPr>
          <p:cNvPr id="267272" name="同侧圆角矩形 9"/>
          <p:cNvSpPr>
            <a:spLocks noChangeArrowheads="1"/>
          </p:cNvSpPr>
          <p:nvPr/>
        </p:nvSpPr>
        <p:spPr bwMode="auto">
          <a:xfrm>
            <a:off x="3314700" y="508000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  <a:buFont typeface="Arial" pitchFamily="34" charset="0"/>
              <a:buNone/>
            </a:pPr>
            <a:r>
              <a:rPr lang="zh-CN" altLang="en-US" sz="2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使用建议</a:t>
            </a:r>
          </a:p>
        </p:txBody>
      </p:sp>
      <p:graphicFrame>
        <p:nvGraphicFramePr>
          <p:cNvPr id="267273" name="Object 9"/>
          <p:cNvGraphicFramePr>
            <a:graphicFrameLocks noChangeAspect="1"/>
          </p:cNvGraphicFramePr>
          <p:nvPr/>
        </p:nvGraphicFramePr>
        <p:xfrm>
          <a:off x="901700" y="1324006"/>
          <a:ext cx="7556500" cy="6534150"/>
        </p:xfrm>
        <a:graphic>
          <a:graphicData uri="http://schemas.openxmlformats.org/presentationml/2006/ole">
            <p:oleObj spid="_x0000_s2501634" name="Document" r:id="rId4" imgW="8206270" imgH="7556583" progId="Word.Document.8">
              <p:embed/>
            </p:oleObj>
          </a:graphicData>
        </a:graphic>
      </p:graphicFrame>
      <p:sp>
        <p:nvSpPr>
          <p:cNvPr id="267275" name="动作按钮: 自定义 8">
            <a:hlinkClick r:id="rId5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2999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  <a:buFont typeface="Arial" pitchFamily="34" charset="0"/>
              <a:buNone/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267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67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272" grpId="0" animBg="1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00125" y="1357298"/>
          <a:ext cx="7546975" cy="3840162"/>
        </p:xfrm>
        <a:graphic>
          <a:graphicData uri="http://schemas.openxmlformats.org/presentationml/2006/ole">
            <p:oleObj spid="_x0000_s2537474" name="Document" r:id="rId4" imgW="8494620" imgH="43593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44744" name="Object 8"/>
          <p:cNvGraphicFramePr>
            <a:graphicFrameLocks noChangeAspect="1"/>
          </p:cNvGraphicFramePr>
          <p:nvPr/>
        </p:nvGraphicFramePr>
        <p:xfrm>
          <a:off x="1198563" y="1065237"/>
          <a:ext cx="7151687" cy="5935663"/>
        </p:xfrm>
        <a:graphic>
          <a:graphicData uri="http://schemas.openxmlformats.org/presentationml/2006/ole">
            <p:oleObj spid="_x0000_s2382850" name="Document" r:id="rId4" imgW="9098386" imgH="757228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44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44744" name="Object 8"/>
          <p:cNvGraphicFramePr>
            <a:graphicFrameLocks noChangeAspect="1"/>
          </p:cNvGraphicFramePr>
          <p:nvPr/>
        </p:nvGraphicFramePr>
        <p:xfrm>
          <a:off x="1277965" y="1065237"/>
          <a:ext cx="7151687" cy="5935663"/>
        </p:xfrm>
        <a:graphic>
          <a:graphicData uri="http://schemas.openxmlformats.org/presentationml/2006/ole">
            <p:oleObj spid="_x0000_s2490370" name="Document" r:id="rId4" imgW="9098386" imgH="758309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44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44744" name="Object 8"/>
          <p:cNvGraphicFramePr>
            <a:graphicFrameLocks noChangeAspect="1"/>
          </p:cNvGraphicFramePr>
          <p:nvPr/>
        </p:nvGraphicFramePr>
        <p:xfrm>
          <a:off x="1214414" y="1136675"/>
          <a:ext cx="7151687" cy="5935663"/>
        </p:xfrm>
        <a:graphic>
          <a:graphicData uri="http://schemas.openxmlformats.org/presentationml/2006/ole">
            <p:oleObj spid="_x0000_s2491394" name="Document" r:id="rId4" imgW="9098386" imgH="75942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44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10" name="Object 7"/>
          <p:cNvGraphicFramePr>
            <a:graphicFrameLocks noChangeAspect="1"/>
          </p:cNvGraphicFramePr>
          <p:nvPr/>
        </p:nvGraphicFramePr>
        <p:xfrm>
          <a:off x="928662" y="1142984"/>
          <a:ext cx="7375525" cy="4992687"/>
        </p:xfrm>
        <a:graphic>
          <a:graphicData uri="http://schemas.openxmlformats.org/presentationml/2006/ole">
            <p:oleObj spid="_x0000_s724994" name="Document" r:id="rId4" imgW="9015984" imgH="612661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1063625" y="2428868"/>
          <a:ext cx="7210425" cy="4062412"/>
        </p:xfrm>
        <a:graphic>
          <a:graphicData uri="http://schemas.openxmlformats.org/presentationml/2006/ole">
            <p:oleObj spid="_x0000_s565250" name="Document" r:id="rId3" imgW="9957308" imgH="5629459" progId="Word.Document.8">
              <p:embed/>
            </p:oleObj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6517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093788" y="1589088"/>
          <a:ext cx="7270750" cy="1754187"/>
        </p:xfrm>
        <a:graphic>
          <a:graphicData uri="http://schemas.openxmlformats.org/presentationml/2006/ole">
            <p:oleObj spid="_x0000_s565253" name="Document" r:id="rId4" imgW="11090063" imgH="2656643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081115" y="1071546"/>
          <a:ext cx="7419975" cy="5741988"/>
        </p:xfrm>
        <a:graphic>
          <a:graphicData uri="http://schemas.openxmlformats.org/presentationml/2006/ole">
            <p:oleObj spid="_x0000_s2225157" name="Document" r:id="rId3" imgW="11790659" imgH="913259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223991" y="1187474"/>
          <a:ext cx="7419975" cy="5741988"/>
        </p:xfrm>
        <a:graphic>
          <a:graphicData uri="http://schemas.openxmlformats.org/presentationml/2006/ole">
            <p:oleObj spid="_x0000_s2492418" name="Document" r:id="rId3" imgW="11780224" imgH="914593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1142976" y="1330350"/>
          <a:ext cx="7419975" cy="5741988"/>
        </p:xfrm>
        <a:graphic>
          <a:graphicData uri="http://schemas.openxmlformats.org/presentationml/2006/ole">
            <p:oleObj spid="_x0000_s2493442" name="Document" r:id="rId3" imgW="11770508" imgH="915855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106514" y="1079500"/>
          <a:ext cx="7180262" cy="4930775"/>
        </p:xfrm>
        <a:graphic>
          <a:graphicData uri="http://schemas.openxmlformats.org/presentationml/2006/ole">
            <p:oleObj spid="_x0000_s566274" name="Document" r:id="rId3" imgW="9916647" imgH="6829618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412900" y="1142984"/>
          <a:ext cx="6731000" cy="5649912"/>
        </p:xfrm>
        <a:graphic>
          <a:graphicData uri="http://schemas.openxmlformats.org/presentationml/2006/ole">
            <p:oleObj spid="_x0000_s726019" name="Document" r:id="rId3" imgW="9509675" imgH="7998050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空间几何体的结构特征</a:t>
            </a:r>
            <a:endParaRPr lang="zh-CN" altLang="zh-CN" dirty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1217639" y="1928802"/>
          <a:ext cx="7212013" cy="4811713"/>
        </p:xfrm>
        <a:graphic>
          <a:graphicData uri="http://schemas.openxmlformats.org/presentationml/2006/ole">
            <p:oleObj spid="_x0000_s2538498" name="Document" r:id="rId3" imgW="8348825" imgH="5576895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409700" y="1071546"/>
          <a:ext cx="6729413" cy="5651500"/>
        </p:xfrm>
        <a:graphic>
          <a:graphicData uri="http://schemas.openxmlformats.org/presentationml/2006/ole">
            <p:oleObj spid="_x0000_s2409474" name="Document" r:id="rId3" imgW="9509675" imgH="8009226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357290" y="1071546"/>
          <a:ext cx="6729413" cy="5651500"/>
        </p:xfrm>
        <a:graphic>
          <a:graphicData uri="http://schemas.openxmlformats.org/presentationml/2006/ole">
            <p:oleObj spid="_x0000_s2494466" name="Document" r:id="rId3" imgW="9509675" imgH="8020402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357290" y="1135086"/>
          <a:ext cx="6729413" cy="5651500"/>
        </p:xfrm>
        <a:graphic>
          <a:graphicData uri="http://schemas.openxmlformats.org/presentationml/2006/ole">
            <p:oleObj spid="_x0000_s2495490" name="Document" r:id="rId3" imgW="9509675" imgH="8031578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071538" y="1079500"/>
          <a:ext cx="7389812" cy="4930775"/>
        </p:xfrm>
        <a:graphic>
          <a:graphicData uri="http://schemas.openxmlformats.org/presentationml/2006/ole">
            <p:oleObj spid="_x0000_s2496514" name="Document" r:id="rId3" imgW="10246614" imgH="6821326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357290" y="1139825"/>
          <a:ext cx="6580188" cy="5530850"/>
        </p:xfrm>
        <a:graphic>
          <a:graphicData uri="http://schemas.openxmlformats.org/presentationml/2006/ole">
            <p:oleObj spid="_x0000_s2497538" name="Document" r:id="rId3" imgW="9509675" imgH="8009226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409700" y="1071546"/>
          <a:ext cx="6729413" cy="5651500"/>
        </p:xfrm>
        <a:graphic>
          <a:graphicData uri="http://schemas.openxmlformats.org/presentationml/2006/ole">
            <p:oleObj spid="_x0000_s2498562" name="Document" r:id="rId3" imgW="9509675" imgH="8020402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363663" y="950934"/>
          <a:ext cx="6430962" cy="5621338"/>
        </p:xfrm>
        <a:graphic>
          <a:graphicData uri="http://schemas.openxmlformats.org/presentationml/2006/ole">
            <p:oleObj spid="_x0000_s2499586" name="Document" r:id="rId3" imgW="9509675" imgH="8332970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立体几何中的向量方法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393825" y="1450975"/>
          <a:ext cx="6686550" cy="3017838"/>
        </p:xfrm>
        <a:graphic>
          <a:graphicData uri="http://schemas.openxmlformats.org/presentationml/2006/ole">
            <p:oleObj spid="_x0000_s2539522" name="Document" r:id="rId4" imgW="7538493" imgH="3406762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108075" y="3646488"/>
          <a:ext cx="6446838" cy="2262187"/>
        </p:xfrm>
        <a:graphic>
          <a:graphicData uri="http://schemas.openxmlformats.org/presentationml/2006/ole">
            <p:oleObj spid="_x0000_s2539523" name="Document" r:id="rId5" imgW="7575212" imgH="265902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925513" y="1314484"/>
          <a:ext cx="7589837" cy="6972300"/>
        </p:xfrm>
        <a:graphic>
          <a:graphicData uri="http://schemas.openxmlformats.org/presentationml/2006/ole">
            <p:oleObj spid="_x0000_s2540546" name="Document" r:id="rId4" imgW="9580203" imgH="882183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235075" y="1611313"/>
          <a:ext cx="6983413" cy="4835525"/>
        </p:xfrm>
        <a:graphic>
          <a:graphicData uri="http://schemas.openxmlformats.org/presentationml/2006/ole">
            <p:oleObj spid="_x0000_s2541570" name="Document" r:id="rId3" imgW="7771405" imgH="5381770" progId="Word.Document.8">
              <p:embed/>
            </p:oleObj>
          </a:graphicData>
        </a:graphic>
      </p:graphicFrame>
      <p:sp>
        <p:nvSpPr>
          <p:cNvPr id="46899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46899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6899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/>
        </p:nvGraphicFramePr>
        <p:xfrm>
          <a:off x="1085878" y="1268413"/>
          <a:ext cx="7486650" cy="6240462"/>
        </p:xfrm>
        <a:graphic>
          <a:graphicData uri="http://schemas.openxmlformats.org/presentationml/2006/ole">
            <p:oleObj spid="_x0000_s2542594" name="Document" r:id="rId3" imgW="8217069" imgH="684880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108075" y="4525963"/>
          <a:ext cx="6356350" cy="2228850"/>
        </p:xfrm>
        <a:graphic>
          <a:graphicData uri="http://schemas.openxmlformats.org/presentationml/2006/ole">
            <p:oleObj spid="_x0000_s2542595" name="Document" r:id="rId5" imgW="7575212" imgH="265902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6"/>
          <p:cNvGraphicFramePr>
            <a:graphicFrameLocks noChangeAspect="1"/>
          </p:cNvGraphicFramePr>
          <p:nvPr/>
        </p:nvGraphicFramePr>
        <p:xfrm>
          <a:off x="928662" y="1331946"/>
          <a:ext cx="7577138" cy="6811962"/>
        </p:xfrm>
        <a:graphic>
          <a:graphicData uri="http://schemas.openxmlformats.org/presentationml/2006/ole">
            <p:oleObj spid="_x0000_s2543618" name="Document" r:id="rId4" imgW="8767339" imgH="790287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空间几何体的三视图和直观图</a:t>
            </a:r>
          </a:p>
          <a:p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00100" y="1785926"/>
          <a:ext cx="7510462" cy="5233988"/>
        </p:xfrm>
        <a:graphic>
          <a:graphicData uri="http://schemas.openxmlformats.org/presentationml/2006/ole">
            <p:oleObj spid="_x0000_s2544642" name="Document" r:id="rId3" imgW="8690335" imgH="6072894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62066" y="1123970"/>
          <a:ext cx="7510462" cy="5233988"/>
        </p:xfrm>
        <a:graphic>
          <a:graphicData uri="http://schemas.openxmlformats.org/presentationml/2006/ole">
            <p:oleObj spid="_x0000_s2545666" name="Document" r:id="rId3" imgW="8690335" imgH="608082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43000" y="1497013"/>
          <a:ext cx="7132638" cy="1852612"/>
        </p:xfrm>
        <a:graphic>
          <a:graphicData uri="http://schemas.openxmlformats.org/presentationml/2006/ole">
            <p:oleObj spid="_x0000_s2546690" name="Document" r:id="rId4" imgW="7931600" imgH="2063930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108075" y="4071942"/>
          <a:ext cx="6264275" cy="2195512"/>
        </p:xfrm>
        <a:graphic>
          <a:graphicData uri="http://schemas.openxmlformats.org/presentationml/2006/ole">
            <p:oleObj spid="_x0000_s2546691" name="Document" r:id="rId5" imgW="7575212" imgH="265902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267267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267269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67270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>
                  <a:buFont typeface="Arial" pitchFamily="34" charset="0"/>
                  <a:buNone/>
                </a:pPr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67271" name="矩形 23"/>
          <p:cNvSpPr>
            <a:spLocks noChangeArrowheads="1"/>
          </p:cNvSpPr>
          <p:nvPr/>
        </p:nvSpPr>
        <p:spPr bwMode="auto">
          <a:xfrm>
            <a:off x="649288" y="982663"/>
            <a:ext cx="7916862" cy="539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 typeface="Arial" pitchFamily="34" charset="0"/>
              <a:buNone/>
            </a:pPr>
            <a:r>
              <a:rPr lang="zh-CN" altLang="en-US" sz="2400" b="1">
                <a:latin typeface="宋体" pitchFamily="2" charset="-122"/>
              </a:rPr>
              <a:t>    </a:t>
            </a:r>
          </a:p>
        </p:txBody>
      </p:sp>
      <p:graphicFrame>
        <p:nvGraphicFramePr>
          <p:cNvPr id="267273" name="Object 9"/>
          <p:cNvGraphicFramePr>
            <a:graphicFrameLocks noChangeAspect="1"/>
          </p:cNvGraphicFramePr>
          <p:nvPr/>
        </p:nvGraphicFramePr>
        <p:xfrm>
          <a:off x="901700" y="1181130"/>
          <a:ext cx="7556500" cy="6534150"/>
        </p:xfrm>
        <a:graphic>
          <a:graphicData uri="http://schemas.openxmlformats.org/presentationml/2006/ole">
            <p:oleObj spid="_x0000_s2502658" name="Document" r:id="rId4" imgW="8206270" imgH="7556583" progId="Word.Document.8">
              <p:embed/>
            </p:oleObj>
          </a:graphicData>
        </a:graphic>
      </p:graphicFrame>
      <p:sp>
        <p:nvSpPr>
          <p:cNvPr id="267275" name="动作按钮: 自定义 8">
            <a:hlinkClick r:id="rId5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2999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  <a:buFont typeface="Arial" pitchFamily="34" charset="0"/>
              <a:buNone/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" name="同侧圆角矩形 9"/>
          <p:cNvSpPr>
            <a:spLocks noChangeArrowheads="1"/>
          </p:cNvSpPr>
          <p:nvPr/>
        </p:nvSpPr>
        <p:spPr bwMode="auto">
          <a:xfrm>
            <a:off x="3314700" y="508000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  <a:buFont typeface="Arial" pitchFamily="34" charset="0"/>
              <a:buNone/>
            </a:pPr>
            <a:r>
              <a:rPr lang="zh-CN" altLang="en-US" sz="2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使用建议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67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142976" y="1176361"/>
          <a:ext cx="7156450" cy="5681663"/>
        </p:xfrm>
        <a:graphic>
          <a:graphicData uri="http://schemas.openxmlformats.org/presentationml/2006/ole">
            <p:oleObj spid="_x0000_s2547714" name="Document" r:id="rId4" imgW="8477700" imgH="752814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42976" y="1571612"/>
          <a:ext cx="7242175" cy="2803525"/>
        </p:xfrm>
        <a:graphic>
          <a:graphicData uri="http://schemas.openxmlformats.org/presentationml/2006/ole">
            <p:oleObj spid="_x0000_s2548738" name="Document" r:id="rId4" imgW="7989918" imgH="308455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138265" y="1071546"/>
          <a:ext cx="7291387" cy="5099050"/>
        </p:xfrm>
        <a:graphic>
          <a:graphicData uri="http://schemas.openxmlformats.org/presentationml/2006/ole">
            <p:oleObj spid="_x0000_s2549762" name="Document" r:id="rId3" imgW="8690335" imgH="608082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209703" y="928670"/>
          <a:ext cx="7291387" cy="5099050"/>
        </p:xfrm>
        <a:graphic>
          <a:graphicData uri="http://schemas.openxmlformats.org/presentationml/2006/ole">
            <p:oleObj spid="_x0000_s2550786" name="Document" r:id="rId3" imgW="8690335" imgH="634905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857224" y="1500174"/>
          <a:ext cx="6172200" cy="2160587"/>
        </p:xfrm>
        <a:graphic>
          <a:graphicData uri="http://schemas.openxmlformats.org/presentationml/2006/ole">
            <p:oleObj spid="_x0000_s2551810" name="Document" r:id="rId4" imgW="7575212" imgH="2659024" progId="Word.Document.8">
              <p:embed/>
            </p:oleObj>
          </a:graphicData>
        </a:graphic>
      </p:graphicFrame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285875" y="2786063"/>
          <a:ext cx="7018338" cy="4765675"/>
        </p:xfrm>
        <a:graphic>
          <a:graphicData uri="http://schemas.openxmlformats.org/presentationml/2006/ole">
            <p:oleObj spid="_x0000_s2551811" name="Document" r:id="rId5" imgW="8506859" imgH="575617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936625"/>
            <a:ext cx="7920038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探究点三　空间几何体的表面积与体积</a:t>
            </a:r>
          </a:p>
          <a:p>
            <a:endParaRPr lang="zh-CN" altLang="en-US" dirty="0" smtClean="0"/>
          </a:p>
          <a:p>
            <a:endParaRPr lang="en-US" altLang="zh-CN" dirty="0" smtClean="0"/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63625" y="1720874"/>
          <a:ext cx="7240588" cy="5065712"/>
        </p:xfrm>
        <a:graphic>
          <a:graphicData uri="http://schemas.openxmlformats.org/presentationml/2006/ole">
            <p:oleObj spid="_x0000_s2552834" name="Document" r:id="rId3" imgW="8690335" imgH="608875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117626" y="1285860"/>
          <a:ext cx="7240588" cy="5065712"/>
        </p:xfrm>
        <a:graphic>
          <a:graphicData uri="http://schemas.openxmlformats.org/presentationml/2006/ole">
            <p:oleObj spid="_x0000_s2553858" name="Document" r:id="rId3" imgW="8690335" imgH="6096688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58875" y="1412876"/>
          <a:ext cx="7204075" cy="2159000"/>
        </p:xfrm>
        <a:graphic>
          <a:graphicData uri="http://schemas.openxmlformats.org/presentationml/2006/ole">
            <p:oleObj spid="_x0000_s2554882" name="Document" r:id="rId4" imgW="7928208" imgH="2381570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971568" y="4125933"/>
          <a:ext cx="6172200" cy="2160587"/>
        </p:xfrm>
        <a:graphic>
          <a:graphicData uri="http://schemas.openxmlformats.org/presentationml/2006/ole">
            <p:oleObj spid="_x0000_s2554883" name="Document" r:id="rId5" imgW="7562617" imgH="266601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00100" y="1000108"/>
          <a:ext cx="7521575" cy="5937250"/>
        </p:xfrm>
        <a:graphic>
          <a:graphicData uri="http://schemas.openxmlformats.org/presentationml/2006/ole">
            <p:oleObj spid="_x0000_s2555906" name="Document" r:id="rId4" imgW="9039013" imgH="719229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90652" y="1285860"/>
          <a:ext cx="7239000" cy="3822700"/>
        </p:xfrm>
        <a:graphic>
          <a:graphicData uri="http://schemas.openxmlformats.org/presentationml/2006/ole">
            <p:oleObj spid="_x0000_s2556930" name="Document" r:id="rId4" imgW="8034718" imgH="436476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268291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268293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68294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>
                  <a:buFont typeface="Arial" pitchFamily="34" charset="0"/>
                  <a:buNone/>
                </a:pPr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68295" name="矩形 23"/>
          <p:cNvSpPr>
            <a:spLocks noChangeArrowheads="1"/>
          </p:cNvSpPr>
          <p:nvPr/>
        </p:nvSpPr>
        <p:spPr bwMode="auto">
          <a:xfrm>
            <a:off x="649288" y="982663"/>
            <a:ext cx="7916862" cy="539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 typeface="Arial" pitchFamily="34" charset="0"/>
              <a:buNone/>
            </a:pPr>
            <a:r>
              <a:rPr lang="zh-CN" altLang="en-US" sz="2400" b="1">
                <a:latin typeface="宋体" pitchFamily="2" charset="-122"/>
              </a:rPr>
              <a:t>     </a:t>
            </a:r>
          </a:p>
        </p:txBody>
      </p:sp>
      <p:sp>
        <p:nvSpPr>
          <p:cNvPr id="268296" name="同侧圆角矩形 9"/>
          <p:cNvSpPr>
            <a:spLocks noChangeArrowheads="1"/>
          </p:cNvSpPr>
          <p:nvPr/>
        </p:nvSpPr>
        <p:spPr bwMode="auto">
          <a:xfrm>
            <a:off x="3314700" y="508000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  <a:buFont typeface="Arial" pitchFamily="34" charset="0"/>
              <a:buNone/>
            </a:pPr>
            <a:r>
              <a:rPr lang="zh-CN" altLang="en-US" sz="2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使用建议</a:t>
            </a:r>
          </a:p>
        </p:txBody>
      </p:sp>
      <p:graphicFrame>
        <p:nvGraphicFramePr>
          <p:cNvPr id="268297" name="Object 9"/>
          <p:cNvGraphicFramePr>
            <a:graphicFrameLocks noChangeAspect="1"/>
          </p:cNvGraphicFramePr>
          <p:nvPr/>
        </p:nvGraphicFramePr>
        <p:xfrm>
          <a:off x="862039" y="1290667"/>
          <a:ext cx="7567613" cy="6281737"/>
        </p:xfrm>
        <a:graphic>
          <a:graphicData uri="http://schemas.openxmlformats.org/presentationml/2006/ole">
            <p:oleObj spid="_x0000_s2503682" name="Document" r:id="rId4" imgW="8219229" imgH="6811005" progId="Word.Document.8">
              <p:embed/>
            </p:oleObj>
          </a:graphicData>
        </a:graphic>
      </p:graphicFrame>
      <p:sp>
        <p:nvSpPr>
          <p:cNvPr id="268299" name="动作按钮: 自定义 8">
            <a:hlinkClick r:id="rId5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2999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  <a:buFont typeface="Arial" pitchFamily="34" charset="0"/>
              <a:buNone/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68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004888" y="928670"/>
          <a:ext cx="7285037" cy="5995988"/>
        </p:xfrm>
        <a:graphic>
          <a:graphicData uri="http://schemas.openxmlformats.org/presentationml/2006/ole">
            <p:oleObj spid="_x0000_s2557954" name="Document" r:id="rId4" imgW="9261750" imgH="764510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004888" y="1147788"/>
          <a:ext cx="7285037" cy="5995988"/>
        </p:xfrm>
        <a:graphic>
          <a:graphicData uri="http://schemas.openxmlformats.org/presentationml/2006/ole">
            <p:oleObj spid="_x0000_s2558978" name="Document" r:id="rId4" imgW="9261750" imgH="7656281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114444" y="4125913"/>
          <a:ext cx="6172200" cy="2160587"/>
        </p:xfrm>
        <a:graphic>
          <a:graphicData uri="http://schemas.openxmlformats.org/presentationml/2006/ole">
            <p:oleObj spid="_x0000_s2558979" name="Document" r:id="rId5" imgW="7562617" imgH="2669261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928662" y="1142984"/>
          <a:ext cx="7620000" cy="5278438"/>
        </p:xfrm>
        <a:graphic>
          <a:graphicData uri="http://schemas.openxmlformats.org/presentationml/2006/ole">
            <p:oleObj spid="_x0000_s2560002" name="Document" r:id="rId3" imgW="9676638" imgH="6799334" progId="Word.Document.8">
              <p:embed/>
            </p:oleObj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en-US" sz="2400" b="1" dirty="0" smtClean="0"/>
              <a:t>误区警示　</a:t>
            </a:r>
            <a:r>
              <a:rPr lang="en-US" sz="2400" b="1" dirty="0" smtClean="0"/>
              <a:t>14.</a:t>
            </a:r>
            <a:r>
              <a:rPr lang="zh-CN" altLang="en-US" sz="2400" b="1" dirty="0" smtClean="0"/>
              <a:t>忽视几何体的放置对三视图的影响</a:t>
            </a:r>
            <a:endParaRPr lang="zh-CN" altLang="en-US" sz="2400" b="1" dirty="0"/>
          </a:p>
        </p:txBody>
      </p:sp>
      <p:graphicFrame>
        <p:nvGraphicFramePr>
          <p:cNvPr id="239623" name="Object 7"/>
          <p:cNvGraphicFramePr>
            <a:graphicFrameLocks noChangeAspect="1"/>
          </p:cNvGraphicFramePr>
          <p:nvPr/>
        </p:nvGraphicFramePr>
        <p:xfrm>
          <a:off x="1000100" y="1714488"/>
          <a:ext cx="7607300" cy="4597400"/>
        </p:xfrm>
        <a:graphic>
          <a:graphicData uri="http://schemas.openxmlformats.org/presentationml/2006/ole">
            <p:oleObj spid="_x0000_s2561026" name="Document" r:id="rId3" imgW="9584161" imgH="5939503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9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244744" name="Object 8"/>
          <p:cNvGraphicFramePr>
            <a:graphicFrameLocks noChangeAspect="1"/>
          </p:cNvGraphicFramePr>
          <p:nvPr/>
        </p:nvGraphicFramePr>
        <p:xfrm>
          <a:off x="1122363" y="2714659"/>
          <a:ext cx="7339012" cy="5572125"/>
        </p:xfrm>
        <a:graphic>
          <a:graphicData uri="http://schemas.openxmlformats.org/presentationml/2006/ole">
            <p:oleObj spid="_x0000_s2562050" name="Document" r:id="rId4" imgW="9098386" imgH="6939214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685816" y="1554165"/>
          <a:ext cx="6172200" cy="2160587"/>
        </p:xfrm>
        <a:graphic>
          <a:graphicData uri="http://schemas.openxmlformats.org/presentationml/2006/ole">
            <p:oleObj spid="_x0000_s2562051" name="Document" r:id="rId5" imgW="7562617" imgH="267250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244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541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215429"/>
            <a:ext cx="615951" cy="2054990"/>
            <a:chOff x="-3" y="2215"/>
            <a:chExt cx="388" cy="1053"/>
          </a:xfrm>
        </p:grpSpPr>
        <p:pic>
          <p:nvPicPr>
            <p:cNvPr id="145424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15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45425" name="内容占位符 2"/>
            <p:cNvSpPr>
              <a:spLocks/>
            </p:cNvSpPr>
            <p:nvPr/>
          </p:nvSpPr>
          <p:spPr bwMode="auto">
            <a:xfrm>
              <a:off x="43" y="2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</a:p>
          </p:txBody>
        </p:sp>
      </p:grpSp>
      <p:graphicFrame>
        <p:nvGraphicFramePr>
          <p:cNvPr id="10" name="Object 7"/>
          <p:cNvGraphicFramePr>
            <a:graphicFrameLocks noChangeAspect="1"/>
          </p:cNvGraphicFramePr>
          <p:nvPr/>
        </p:nvGraphicFramePr>
        <p:xfrm>
          <a:off x="1004888" y="1484313"/>
          <a:ext cx="7134225" cy="3478212"/>
        </p:xfrm>
        <a:graphic>
          <a:graphicData uri="http://schemas.openxmlformats.org/presentationml/2006/ole">
            <p:oleObj spid="_x0000_s2563074" name="Document" r:id="rId4" imgW="8406066" imgH="411421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419" grpId="0" autoUpdateAnimBg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282726" y="1000108"/>
          <a:ext cx="7075488" cy="5635625"/>
        </p:xfrm>
        <a:graphic>
          <a:graphicData uri="http://schemas.openxmlformats.org/presentationml/2006/ole">
            <p:oleObj spid="_x0000_s2564098" name="Document" r:id="rId3" imgW="8179372" imgH="6522818" progId="Word.Document.8">
              <p:embed/>
            </p:oleObj>
          </a:graphicData>
        </a:graphic>
      </p:graphicFrame>
      <p:sp>
        <p:nvSpPr>
          <p:cNvPr id="38093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340329"/>
            <a:ext cx="615951" cy="2072554"/>
            <a:chOff x="-3" y="2279"/>
            <a:chExt cx="388" cy="1062"/>
          </a:xfrm>
        </p:grpSpPr>
        <p:pic>
          <p:nvPicPr>
            <p:cNvPr id="38093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39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289050" y="992210"/>
          <a:ext cx="7061200" cy="5651500"/>
        </p:xfrm>
        <a:graphic>
          <a:graphicData uri="http://schemas.openxmlformats.org/presentationml/2006/ole">
            <p:oleObj spid="_x0000_s2565122" name="Document" r:id="rId3" imgW="8170016" imgH="6547333" progId="Word.Document.8">
              <p:embed/>
            </p:oleObj>
          </a:graphicData>
        </a:graphic>
      </p:graphicFrame>
      <p:sp>
        <p:nvSpPr>
          <p:cNvPr id="380936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4340329"/>
            <a:ext cx="615951" cy="2072554"/>
            <a:chOff x="-3" y="2279"/>
            <a:chExt cx="388" cy="1062"/>
          </a:xfrm>
        </p:grpSpPr>
        <p:pic>
          <p:nvPicPr>
            <p:cNvPr id="380938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39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000100" y="1357298"/>
          <a:ext cx="7510463" cy="6477000"/>
        </p:xfrm>
        <a:graphic>
          <a:graphicData uri="http://schemas.openxmlformats.org/presentationml/2006/ole">
            <p:oleObj spid="_x0000_s2566146" name="Document" r:id="rId3" imgW="9158838" imgH="7924145" progId="Word.Document.8">
              <p:embed/>
            </p:oleObj>
          </a:graphicData>
        </a:graphic>
      </p:graphicFrame>
      <p:graphicFrame>
        <p:nvGraphicFramePr>
          <p:cNvPr id="301063" name="Object 7"/>
          <p:cNvGraphicFramePr>
            <a:graphicFrameLocks noChangeAspect="1"/>
          </p:cNvGraphicFramePr>
          <p:nvPr/>
        </p:nvGraphicFramePr>
        <p:xfrm>
          <a:off x="428596" y="928670"/>
          <a:ext cx="6700837" cy="809625"/>
        </p:xfrm>
        <a:graphic>
          <a:graphicData uri="http://schemas.openxmlformats.org/presentationml/2006/ole">
            <p:oleObj spid="_x0000_s2566147" name="Document" r:id="rId4" imgW="7480575" imgH="904535" progId="Word.Document.8">
              <p:embed/>
            </p:oleObj>
          </a:graphicData>
        </a:graphic>
      </p:graphicFrame>
      <p:sp>
        <p:nvSpPr>
          <p:cNvPr id="3819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4375259"/>
            <a:ext cx="615951" cy="2037426"/>
            <a:chOff x="-3" y="2279"/>
            <a:chExt cx="388" cy="1044"/>
          </a:xfrm>
        </p:grpSpPr>
        <p:pic>
          <p:nvPicPr>
            <p:cNvPr id="381963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64" name="内容占位符 2"/>
            <p:cNvSpPr>
              <a:spLocks/>
            </p:cNvSpPr>
            <p:nvPr/>
          </p:nvSpPr>
          <p:spPr bwMode="auto">
            <a:xfrm>
              <a:off x="43" y="2416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1000100" y="2922588"/>
          <a:ext cx="7510463" cy="3913187"/>
        </p:xfrm>
        <a:graphic>
          <a:graphicData uri="http://schemas.openxmlformats.org/presentationml/2006/ole">
            <p:oleObj spid="_x0000_s2567170" name="Document" r:id="rId3" imgW="9957308" imgH="5186025" progId="Word.Document.8">
              <p:embed/>
            </p:oleObj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6517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071538" y="1693863"/>
          <a:ext cx="7315200" cy="2803525"/>
        </p:xfrm>
        <a:graphic>
          <a:graphicData uri="http://schemas.openxmlformats.org/presentationml/2006/ole">
            <p:oleObj spid="_x0000_s2567171" name="Document" r:id="rId4" imgW="9701466" imgH="3715479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268291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268293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68294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>
                  <a:buFont typeface="Arial" pitchFamily="34" charset="0"/>
                  <a:buNone/>
                </a:pPr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68295" name="矩形 23"/>
          <p:cNvSpPr>
            <a:spLocks noChangeArrowheads="1"/>
          </p:cNvSpPr>
          <p:nvPr/>
        </p:nvSpPr>
        <p:spPr bwMode="auto">
          <a:xfrm>
            <a:off x="649288" y="982663"/>
            <a:ext cx="7916862" cy="539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 typeface="Arial" pitchFamily="34" charset="0"/>
              <a:buNone/>
            </a:pPr>
            <a:r>
              <a:rPr lang="zh-CN" altLang="en-US" sz="2400" b="1">
                <a:latin typeface="宋体" pitchFamily="2" charset="-122"/>
              </a:rPr>
              <a:t>     </a:t>
            </a:r>
          </a:p>
        </p:txBody>
      </p:sp>
      <p:sp>
        <p:nvSpPr>
          <p:cNvPr id="268296" name="同侧圆角矩形 9"/>
          <p:cNvSpPr>
            <a:spLocks noChangeArrowheads="1"/>
          </p:cNvSpPr>
          <p:nvPr/>
        </p:nvSpPr>
        <p:spPr bwMode="auto">
          <a:xfrm>
            <a:off x="3314700" y="508000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  <a:buFont typeface="Arial" pitchFamily="34" charset="0"/>
              <a:buNone/>
            </a:pPr>
            <a:r>
              <a:rPr lang="zh-CN" altLang="en-US" sz="2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使用建议</a:t>
            </a:r>
          </a:p>
        </p:txBody>
      </p:sp>
      <p:graphicFrame>
        <p:nvGraphicFramePr>
          <p:cNvPr id="268297" name="Object 9"/>
          <p:cNvGraphicFramePr>
            <a:graphicFrameLocks noChangeAspect="1"/>
          </p:cNvGraphicFramePr>
          <p:nvPr/>
        </p:nvGraphicFramePr>
        <p:xfrm>
          <a:off x="827114" y="1319246"/>
          <a:ext cx="7531100" cy="6967538"/>
        </p:xfrm>
        <a:graphic>
          <a:graphicData uri="http://schemas.openxmlformats.org/presentationml/2006/ole">
            <p:oleObj spid="_x0000_s2504706" name="Document" r:id="rId4" imgW="8175311" imgH="7556583" progId="Word.Document.8">
              <p:embed/>
            </p:oleObj>
          </a:graphicData>
        </a:graphic>
      </p:graphicFrame>
      <p:sp>
        <p:nvSpPr>
          <p:cNvPr id="268299" name="动作按钮: 自定义 8">
            <a:hlinkClick r:id="rId5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2999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  <a:buFont typeface="Arial" pitchFamily="34" charset="0"/>
              <a:buNone/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68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46792" name="Object 3"/>
          <p:cNvGraphicFramePr>
            <a:graphicFrameLocks noChangeAspect="1"/>
          </p:cNvGraphicFramePr>
          <p:nvPr/>
        </p:nvGraphicFramePr>
        <p:xfrm>
          <a:off x="989013" y="2159000"/>
          <a:ext cx="7419975" cy="6130925"/>
        </p:xfrm>
        <a:graphic>
          <a:graphicData uri="http://schemas.openxmlformats.org/presentationml/2006/ole">
            <p:oleObj spid="_x0000_s2568194" name="Document" r:id="rId3" imgW="10254170" imgH="8494121" progId="Word.Document.8">
              <p:embed/>
            </p:oleObj>
          </a:graphicData>
        </a:graphic>
      </p:graphicFrame>
      <p:graphicFrame>
        <p:nvGraphicFramePr>
          <p:cNvPr id="301063" name="Object 6"/>
          <p:cNvGraphicFramePr>
            <a:graphicFrameLocks noChangeAspect="1"/>
          </p:cNvGraphicFramePr>
          <p:nvPr/>
        </p:nvGraphicFramePr>
        <p:xfrm>
          <a:off x="492142" y="1276341"/>
          <a:ext cx="6580188" cy="795337"/>
        </p:xfrm>
        <a:graphic>
          <a:graphicData uri="http://schemas.openxmlformats.org/presentationml/2006/ole">
            <p:oleObj spid="_x0000_s2568195" name="Document" r:id="rId4" imgW="7480575" imgH="90633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958878" y="1184275"/>
          <a:ext cx="7613650" cy="3702050"/>
        </p:xfrm>
        <a:graphic>
          <a:graphicData uri="http://schemas.openxmlformats.org/presentationml/2006/ole">
            <p:oleObj spid="_x0000_s2569218" name="Document" r:id="rId3" imgW="9887500" imgH="4807843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071538" y="2814676"/>
          <a:ext cx="7329487" cy="6115050"/>
        </p:xfrm>
        <a:graphic>
          <a:graphicData uri="http://schemas.openxmlformats.org/presentationml/2006/ole">
            <p:oleObj spid="_x0000_s2570242" name="Document" r:id="rId3" imgW="9509675" imgH="7942170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01063" name="Object 4"/>
          <p:cNvGraphicFramePr>
            <a:graphicFrameLocks noChangeAspect="1"/>
          </p:cNvGraphicFramePr>
          <p:nvPr/>
        </p:nvGraphicFramePr>
        <p:xfrm>
          <a:off x="1096983" y="1338255"/>
          <a:ext cx="6475413" cy="1019175"/>
        </p:xfrm>
        <a:graphic>
          <a:graphicData uri="http://schemas.openxmlformats.org/presentationml/2006/ole">
            <p:oleObj spid="_x0000_s2570243" name="Document" r:id="rId4" imgW="7480575" imgH="1190424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000100" y="1071546"/>
          <a:ext cx="7466013" cy="5006975"/>
        </p:xfrm>
        <a:graphic>
          <a:graphicData uri="http://schemas.openxmlformats.org/presentationml/2006/ole">
            <p:oleObj spid="_x0000_s2571266" name="Document" r:id="rId3" imgW="9900094" imgH="6637102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936625"/>
            <a:ext cx="7920038" cy="5399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106513" y="2817813"/>
          <a:ext cx="7180263" cy="5995987"/>
        </p:xfrm>
        <a:graphic>
          <a:graphicData uri="http://schemas.openxmlformats.org/presentationml/2006/ole">
            <p:oleObj spid="_x0000_s2572290" name="Document" r:id="rId3" imgW="9509675" imgH="7953707" progId="Word.Document.8">
              <p:embed/>
            </p:oleObj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40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空间几何体的结构特征及三视图和直观图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01063" name="Object 4"/>
          <p:cNvGraphicFramePr>
            <a:graphicFrameLocks noChangeAspect="1"/>
          </p:cNvGraphicFramePr>
          <p:nvPr/>
        </p:nvGraphicFramePr>
        <p:xfrm>
          <a:off x="1168421" y="1409693"/>
          <a:ext cx="6475413" cy="1019175"/>
        </p:xfrm>
        <a:graphic>
          <a:graphicData uri="http://schemas.openxmlformats.org/presentationml/2006/ole">
            <p:oleObj spid="_x0000_s2572291" name="Document" r:id="rId4" imgW="7480575" imgH="1192227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41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　空间点、直线、平面之间的位置关系</a:t>
            </a:r>
          </a:p>
          <a:p>
            <a:pPr algn="ctr"/>
            <a:endParaRPr lang="zh-CN" altLang="en-US" sz="4400" dirty="0" smtClean="0"/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-3175" y="908050"/>
            <a:ext cx="614363" cy="1755775"/>
            <a:chOff x="0" y="0"/>
            <a:chExt cx="388" cy="907"/>
          </a:xfrm>
        </p:grpSpPr>
        <p:pic>
          <p:nvPicPr>
            <p:cNvPr id="12305" name="Picture 17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2306" name="内容占位符 2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3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0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09" name="内容占位符 2">
              <a:hlinkClick r:id="rId6" action="ppaction://hlinksldjump"/>
            </p:cNvPr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-4763" y="4454629"/>
            <a:ext cx="615951" cy="2029620"/>
            <a:chOff x="-3" y="2279"/>
            <a:chExt cx="388" cy="1040"/>
          </a:xfrm>
        </p:grpSpPr>
        <p:pic>
          <p:nvPicPr>
            <p:cNvPr id="12311" name="Picture 4">
              <a:hlinkClick r:id="rId7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12" name="内容占位符 2">
              <a:hlinkClick r:id="rId7" action="ppaction://hlinksldjump"/>
            </p:cNvPr>
            <p:cNvSpPr>
              <a:spLocks/>
            </p:cNvSpPr>
            <p:nvPr/>
          </p:nvSpPr>
          <p:spPr bwMode="auto">
            <a:xfrm>
              <a:off x="43" y="241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考试说明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93801" y="1547835"/>
          <a:ext cx="7364413" cy="5095875"/>
        </p:xfrm>
        <a:graphic>
          <a:graphicData uri="http://schemas.openxmlformats.org/presentationml/2006/ole">
            <p:oleObj spid="_x0000_s2573314" name="Document" r:id="rId5" imgW="8095530" imgH="5626215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考情分析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736627" y="1709766"/>
          <a:ext cx="7693025" cy="5791200"/>
        </p:xfrm>
        <a:graphic>
          <a:graphicData uri="http://schemas.openxmlformats.org/presentationml/2006/ole">
            <p:oleObj spid="_x0000_s2574338" name="Document" r:id="rId5" imgW="11790659" imgH="892818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0100" y="1360507"/>
          <a:ext cx="7216775" cy="4926013"/>
        </p:xfrm>
        <a:graphic>
          <a:graphicData uri="http://schemas.openxmlformats.org/presentationml/2006/ole">
            <p:oleObj spid="_x0000_s2575362" name="Document" r:id="rId5" imgW="8810519" imgH="6033237" progId="Word.Document.8">
              <p:embed/>
            </p:oleObj>
          </a:graphicData>
        </a:graphic>
      </p:graphicFrame>
      <p:sp>
        <p:nvSpPr>
          <p:cNvPr id="11" name="同侧圆角矩形 9"/>
          <p:cNvSpPr>
            <a:spLocks noChangeArrowheads="1"/>
          </p:cNvSpPr>
          <p:nvPr/>
        </p:nvSpPr>
        <p:spPr bwMode="auto">
          <a:xfrm>
            <a:off x="3203575" y="404813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真题再现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500166" y="4500570"/>
          <a:ext cx="2279650" cy="1412875"/>
        </p:xfrm>
        <a:graphic>
          <a:graphicData uri="http://schemas.openxmlformats.org/presentationml/2006/ole">
            <p:oleObj spid="_x0000_s2575363" name="Document" r:id="rId6" imgW="2514875" imgH="15541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642910" y="1000108"/>
          <a:ext cx="7870825" cy="6491287"/>
        </p:xfrm>
        <a:graphic>
          <a:graphicData uri="http://schemas.openxmlformats.org/presentationml/2006/ole">
            <p:oleObj spid="_x0000_s2576386" name="Document" r:id="rId5" imgW="9603592" imgH="794217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269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269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69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>
                  <a:buFont typeface="Arial" pitchFamily="34" charset="0"/>
                  <a:buNone/>
                </a:pPr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69319" name="矩形 23"/>
          <p:cNvSpPr>
            <a:spLocks noChangeArrowheads="1"/>
          </p:cNvSpPr>
          <p:nvPr/>
        </p:nvSpPr>
        <p:spPr bwMode="auto">
          <a:xfrm>
            <a:off x="649288" y="982663"/>
            <a:ext cx="7916862" cy="539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 typeface="Arial" pitchFamily="34" charset="0"/>
              <a:buNone/>
            </a:pPr>
            <a:r>
              <a:rPr lang="zh-CN" altLang="en-US" sz="2400" b="1">
                <a:latin typeface="宋体" pitchFamily="2" charset="-122"/>
              </a:rPr>
              <a:t>    </a:t>
            </a:r>
          </a:p>
        </p:txBody>
      </p:sp>
      <p:sp>
        <p:nvSpPr>
          <p:cNvPr id="269320" name="同侧圆角矩形 9"/>
          <p:cNvSpPr>
            <a:spLocks noChangeArrowheads="1"/>
          </p:cNvSpPr>
          <p:nvPr/>
        </p:nvSpPr>
        <p:spPr bwMode="auto">
          <a:xfrm>
            <a:off x="3314700" y="508000"/>
            <a:ext cx="2484438" cy="473075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  <a:buFont typeface="Arial" pitchFamily="34" charset="0"/>
              <a:buNone/>
            </a:pPr>
            <a:r>
              <a:rPr lang="zh-CN" altLang="en-US" sz="2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使用建议</a:t>
            </a:r>
          </a:p>
        </p:txBody>
      </p:sp>
      <p:graphicFrame>
        <p:nvGraphicFramePr>
          <p:cNvPr id="269321" name="Object 9"/>
          <p:cNvGraphicFramePr>
            <a:graphicFrameLocks noChangeAspect="1"/>
          </p:cNvGraphicFramePr>
          <p:nvPr/>
        </p:nvGraphicFramePr>
        <p:xfrm>
          <a:off x="722313" y="1358900"/>
          <a:ext cx="7807325" cy="4981575"/>
        </p:xfrm>
        <a:graphic>
          <a:graphicData uri="http://schemas.openxmlformats.org/presentationml/2006/ole">
            <p:oleObj spid="_x0000_s2505730" name="Document" r:id="rId4" imgW="8357465" imgH="5342169" progId="Word.Document.8">
              <p:embed/>
            </p:oleObj>
          </a:graphicData>
        </a:graphic>
      </p:graphicFrame>
      <p:sp>
        <p:nvSpPr>
          <p:cNvPr id="269323" name="动作按钮: 自定义 8">
            <a:hlinkClick r:id="rId5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2999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  <a:buFont typeface="Arial" pitchFamily="34" charset="0"/>
              <a:buNone/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69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66827" y="1142984"/>
          <a:ext cx="7291387" cy="4206875"/>
        </p:xfrm>
        <a:graphic>
          <a:graphicData uri="http://schemas.openxmlformats.org/presentationml/2006/ole">
            <p:oleObj spid="_x0000_s2577410" name="Document" r:id="rId5" imgW="8763381" imgH="5079312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428728" y="4643446"/>
          <a:ext cx="2279650" cy="1412875"/>
        </p:xfrm>
        <a:graphic>
          <a:graphicData uri="http://schemas.openxmlformats.org/presentationml/2006/ole">
            <p:oleObj spid="_x0000_s2577411" name="Document" r:id="rId6" imgW="2514875" imgH="15541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47764" y="1285860"/>
          <a:ext cx="7339012" cy="6583363"/>
        </p:xfrm>
        <a:graphic>
          <a:graphicData uri="http://schemas.openxmlformats.org/presentationml/2006/ole">
            <p:oleObj spid="_x0000_s2578434" name="Document" r:id="rId5" imgW="8828151" imgH="7980746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714356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0100" y="1142984"/>
          <a:ext cx="7291387" cy="4206875"/>
        </p:xfrm>
        <a:graphic>
          <a:graphicData uri="http://schemas.openxmlformats.org/presentationml/2006/ole">
            <p:oleObj spid="_x0000_s2579458" name="Document" r:id="rId5" imgW="8763381" imgH="5095174" progId="Word.Document.8">
              <p:embed/>
            </p:oleObj>
          </a:graphicData>
        </a:graphic>
      </p:graphicFrame>
      <p:graphicFrame>
        <p:nvGraphicFramePr>
          <p:cNvPr id="182278" name="Object 3"/>
          <p:cNvGraphicFramePr>
            <a:graphicFrameLocks noChangeAspect="1"/>
          </p:cNvGraphicFramePr>
          <p:nvPr/>
        </p:nvGraphicFramePr>
        <p:xfrm>
          <a:off x="1428728" y="4587893"/>
          <a:ext cx="2279650" cy="1412875"/>
        </p:xfrm>
        <a:graphic>
          <a:graphicData uri="http://schemas.openxmlformats.org/presentationml/2006/ole">
            <p:oleObj spid="_x0000_s2579459" name="Document" r:id="rId6" imgW="2514875" imgH="15541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692150"/>
            <a:ext cx="9144000" cy="6165850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rId4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00100" y="1071546"/>
          <a:ext cx="7208838" cy="6519862"/>
        </p:xfrm>
        <a:graphic>
          <a:graphicData uri="http://schemas.openxmlformats.org/presentationml/2006/ole">
            <p:oleObj spid="_x0000_s2580482" name="Document" r:id="rId5" imgW="8818436" imgH="799192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101751" y="1620869"/>
          <a:ext cx="7256463" cy="6237287"/>
        </p:xfrm>
        <a:graphic>
          <a:graphicData uri="http://schemas.openxmlformats.org/presentationml/2006/ole">
            <p:oleObj spid="_x0000_s2581506" name="Document" r:id="rId3" imgW="8867013" imgH="7648350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03458" name="Rectangle 34"/>
          <p:cNvSpPr>
            <a:spLocks noChangeArrowheads="1"/>
          </p:cNvSpPr>
          <p:nvPr/>
        </p:nvSpPr>
        <p:spPr bwMode="auto">
          <a:xfrm>
            <a:off x="3557588" y="911225"/>
            <a:ext cx="29114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知识聚焦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endParaRPr lang="zh-CN" altLang="en-US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4251338" y="1892299"/>
          <a:ext cx="2249488" cy="1393825"/>
        </p:xfrm>
        <a:graphic>
          <a:graphicData uri="http://schemas.openxmlformats.org/presentationml/2006/ole">
            <p:oleObj spid="_x0000_s2581507" name="Document" r:id="rId5" imgW="2514875" imgH="1554172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2220912" y="2873381"/>
          <a:ext cx="2279650" cy="1412875"/>
        </p:xfrm>
        <a:graphic>
          <a:graphicData uri="http://schemas.openxmlformats.org/presentationml/2006/ole">
            <p:oleObj spid="_x0000_s2581508" name="Document" r:id="rId6" imgW="2514875" imgH="1554172" progId="Word.Document.8">
              <p:embed/>
            </p:oleObj>
          </a:graphicData>
        </a:graphic>
      </p:graphicFrame>
      <p:graphicFrame>
        <p:nvGraphicFramePr>
          <p:cNvPr id="3" name="Object 19"/>
          <p:cNvGraphicFramePr>
            <a:graphicFrameLocks noChangeAspect="1"/>
          </p:cNvGraphicFramePr>
          <p:nvPr/>
        </p:nvGraphicFramePr>
        <p:xfrm>
          <a:off x="1000100" y="3802075"/>
          <a:ext cx="2279650" cy="1412875"/>
        </p:xfrm>
        <a:graphic>
          <a:graphicData uri="http://schemas.openxmlformats.org/presentationml/2006/ole">
            <p:oleObj spid="_x0000_s2581509" name="Document" r:id="rId7" imgW="2514875" imgH="1554172" progId="Word.Document.8">
              <p:embed/>
            </p:oleObj>
          </a:graphicData>
        </a:graphic>
      </p:graphicFrame>
      <p:graphicFrame>
        <p:nvGraphicFramePr>
          <p:cNvPr id="5" name="Object 20"/>
          <p:cNvGraphicFramePr>
            <a:graphicFrameLocks noChangeAspect="1"/>
          </p:cNvGraphicFramePr>
          <p:nvPr/>
        </p:nvGraphicFramePr>
        <p:xfrm>
          <a:off x="5221308" y="4802207"/>
          <a:ext cx="2279650" cy="1412875"/>
        </p:xfrm>
        <a:graphic>
          <a:graphicData uri="http://schemas.openxmlformats.org/presentationml/2006/ole">
            <p:oleObj spid="_x0000_s2581510" name="Document" r:id="rId8" imgW="2514875" imgH="15541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84290" y="857232"/>
          <a:ext cx="7345362" cy="7900987"/>
        </p:xfrm>
        <a:graphic>
          <a:graphicData uri="http://schemas.openxmlformats.org/presentationml/2006/ole">
            <p:oleObj spid="_x0000_s2582530" name="Document" r:id="rId3" imgW="7659052" imgH="8252575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2786050" y="1643050"/>
          <a:ext cx="2249488" cy="1393825"/>
        </p:xfrm>
        <a:graphic>
          <a:graphicData uri="http://schemas.openxmlformats.org/presentationml/2006/ole">
            <p:oleObj spid="_x0000_s2582531" name="Document" r:id="rId5" imgW="2514875" imgH="1554172" progId="Word.Document.8">
              <p:embed/>
            </p:oleObj>
          </a:graphicData>
        </a:graphic>
      </p:graphicFrame>
      <p:graphicFrame>
        <p:nvGraphicFramePr>
          <p:cNvPr id="14" name="Object 16"/>
          <p:cNvGraphicFramePr>
            <a:graphicFrameLocks noChangeAspect="1"/>
          </p:cNvGraphicFramePr>
          <p:nvPr/>
        </p:nvGraphicFramePr>
        <p:xfrm>
          <a:off x="2752728" y="2106613"/>
          <a:ext cx="2247900" cy="1393825"/>
        </p:xfrm>
        <a:graphic>
          <a:graphicData uri="http://schemas.openxmlformats.org/presentationml/2006/ole">
            <p:oleObj spid="_x0000_s2582532" name="Document" r:id="rId6" imgW="2514875" imgH="1554172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4000496" y="2535241"/>
          <a:ext cx="2249487" cy="1393825"/>
        </p:xfrm>
        <a:graphic>
          <a:graphicData uri="http://schemas.openxmlformats.org/presentationml/2006/ole">
            <p:oleObj spid="_x0000_s2582533" name="Document" r:id="rId7" imgW="2514875" imgH="1554172" progId="Word.Document.8">
              <p:embed/>
            </p:oleObj>
          </a:graphicData>
        </a:graphic>
      </p:graphicFrame>
      <p:graphicFrame>
        <p:nvGraphicFramePr>
          <p:cNvPr id="3" name="Object 19"/>
          <p:cNvGraphicFramePr>
            <a:graphicFrameLocks noChangeAspect="1"/>
          </p:cNvGraphicFramePr>
          <p:nvPr/>
        </p:nvGraphicFramePr>
        <p:xfrm>
          <a:off x="5786446" y="3678249"/>
          <a:ext cx="2249488" cy="1393825"/>
        </p:xfrm>
        <a:graphic>
          <a:graphicData uri="http://schemas.openxmlformats.org/presentationml/2006/ole">
            <p:oleObj spid="_x0000_s2582534" name="Document" r:id="rId8" imgW="2514875" imgH="1554172" progId="Word.Document.8">
              <p:embed/>
            </p:oleObj>
          </a:graphicData>
        </a:graphic>
      </p:graphicFrame>
      <p:graphicFrame>
        <p:nvGraphicFramePr>
          <p:cNvPr id="5" name="Object 20"/>
          <p:cNvGraphicFramePr>
            <a:graphicFrameLocks noChangeAspect="1"/>
          </p:cNvGraphicFramePr>
          <p:nvPr/>
        </p:nvGraphicFramePr>
        <p:xfrm>
          <a:off x="2395538" y="4214818"/>
          <a:ext cx="2247900" cy="1393825"/>
        </p:xfrm>
        <a:graphic>
          <a:graphicData uri="http://schemas.openxmlformats.org/presentationml/2006/ole">
            <p:oleObj spid="_x0000_s2582535" name="Document" r:id="rId9" imgW="2514875" imgH="1554172" progId="Word.Document.8">
              <p:embed/>
            </p:oleObj>
          </a:graphicData>
        </a:graphic>
      </p:graphicFrame>
      <p:graphicFrame>
        <p:nvGraphicFramePr>
          <p:cNvPr id="6" name="Object 21"/>
          <p:cNvGraphicFramePr>
            <a:graphicFrameLocks noChangeAspect="1"/>
          </p:cNvGraphicFramePr>
          <p:nvPr/>
        </p:nvGraphicFramePr>
        <p:xfrm>
          <a:off x="1142976" y="5607075"/>
          <a:ext cx="2247900" cy="1393825"/>
        </p:xfrm>
        <a:graphic>
          <a:graphicData uri="http://schemas.openxmlformats.org/presentationml/2006/ole">
            <p:oleObj spid="_x0000_s2582536" name="Document" r:id="rId10" imgW="2514875" imgH="15541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785786" y="857232"/>
          <a:ext cx="7810500" cy="7900988"/>
        </p:xfrm>
        <a:graphic>
          <a:graphicData uri="http://schemas.openxmlformats.org/presentationml/2006/ole">
            <p:oleObj spid="_x0000_s2583554" name="Document" r:id="rId3" imgW="6909520" imgH="8241399" progId="Word.Document.8">
              <p:embed/>
            </p:oleObj>
          </a:graphicData>
        </a:graphic>
      </p:graphicFrame>
      <p:sp>
        <p:nvSpPr>
          <p:cNvPr id="103451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43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3468" name="Picture 4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346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6"/>
          <p:cNvGraphicFramePr>
            <a:graphicFrameLocks noChangeAspect="1"/>
          </p:cNvGraphicFramePr>
          <p:nvPr/>
        </p:nvGraphicFramePr>
        <p:xfrm>
          <a:off x="7681950" y="1749423"/>
          <a:ext cx="2247900" cy="1393825"/>
        </p:xfrm>
        <a:graphic>
          <a:graphicData uri="http://schemas.openxmlformats.org/presentationml/2006/ole">
            <p:oleObj spid="_x0000_s2583555" name="Document" r:id="rId5" imgW="2514875" imgH="1554172" progId="Word.Document.8">
              <p:embed/>
            </p:oleObj>
          </a:graphicData>
        </a:graphic>
      </p:graphicFrame>
      <p:graphicFrame>
        <p:nvGraphicFramePr>
          <p:cNvPr id="14" name="Object 16"/>
          <p:cNvGraphicFramePr>
            <a:graphicFrameLocks noChangeAspect="1"/>
          </p:cNvGraphicFramePr>
          <p:nvPr/>
        </p:nvGraphicFramePr>
        <p:xfrm>
          <a:off x="7681950" y="2606679"/>
          <a:ext cx="2247900" cy="1393825"/>
        </p:xfrm>
        <a:graphic>
          <a:graphicData uri="http://schemas.openxmlformats.org/presentationml/2006/ole">
            <p:oleObj spid="_x0000_s2583556" name="Document" r:id="rId6" imgW="2514875" imgH="1554172" progId="Word.Document.8">
              <p:embed/>
            </p:oleObj>
          </a:graphicData>
        </a:graphic>
      </p:graphicFrame>
      <p:graphicFrame>
        <p:nvGraphicFramePr>
          <p:cNvPr id="182278" name="Object 18"/>
          <p:cNvGraphicFramePr>
            <a:graphicFrameLocks noChangeAspect="1"/>
          </p:cNvGraphicFramePr>
          <p:nvPr/>
        </p:nvGraphicFramePr>
        <p:xfrm>
          <a:off x="7466049" y="3357562"/>
          <a:ext cx="2249487" cy="1393825"/>
        </p:xfrm>
        <a:graphic>
          <a:graphicData uri="http://schemas.openxmlformats.org/presentationml/2006/ole">
            <p:oleObj spid="_x0000_s2583557" name="Document" r:id="rId7" imgW="2514875" imgH="1554172" progId="Word.Document.8">
              <p:embed/>
            </p:oleObj>
          </a:graphicData>
        </a:graphic>
      </p:graphicFrame>
      <p:graphicFrame>
        <p:nvGraphicFramePr>
          <p:cNvPr id="3" name="Object 19"/>
          <p:cNvGraphicFramePr>
            <a:graphicFrameLocks noChangeAspect="1"/>
          </p:cNvGraphicFramePr>
          <p:nvPr/>
        </p:nvGraphicFramePr>
        <p:xfrm>
          <a:off x="7643834" y="4249753"/>
          <a:ext cx="2249487" cy="1393825"/>
        </p:xfrm>
        <a:graphic>
          <a:graphicData uri="http://schemas.openxmlformats.org/presentationml/2006/ole">
            <p:oleObj spid="_x0000_s2583558" name="Document" r:id="rId8" imgW="2514875" imgH="1554172" progId="Word.Document.8">
              <p:embed/>
            </p:oleObj>
          </a:graphicData>
        </a:graphic>
      </p:graphicFrame>
      <p:graphicFrame>
        <p:nvGraphicFramePr>
          <p:cNvPr id="6" name="Object 18"/>
          <p:cNvGraphicFramePr>
            <a:graphicFrameLocks noChangeAspect="1"/>
          </p:cNvGraphicFramePr>
          <p:nvPr/>
        </p:nvGraphicFramePr>
        <p:xfrm>
          <a:off x="7500958" y="5464199"/>
          <a:ext cx="2249487" cy="1393825"/>
        </p:xfrm>
        <a:graphic>
          <a:graphicData uri="http://schemas.openxmlformats.org/presentationml/2006/ole">
            <p:oleObj spid="_x0000_s2583559" name="Document" r:id="rId9" imgW="2514875" imgH="15541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82675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正本清源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</a:p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链接教材</a:t>
            </a:r>
          </a:p>
          <a:p>
            <a:pPr algn="ctr"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3" name="Object 9"/>
          <p:cNvGraphicFramePr>
            <a:graphicFrameLocks noChangeAspect="1"/>
          </p:cNvGraphicFramePr>
          <p:nvPr/>
        </p:nvGraphicFramePr>
        <p:xfrm>
          <a:off x="1289050" y="2352675"/>
          <a:ext cx="6940550" cy="3089275"/>
        </p:xfrm>
        <a:graphic>
          <a:graphicData uri="http://schemas.openxmlformats.org/presentationml/2006/ole">
            <p:oleObj spid="_x0000_s2584578" name="Document" r:id="rId3" imgW="7882509" imgH="3518277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5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831" name="Object 7"/>
          <p:cNvGraphicFramePr>
            <a:graphicFrameLocks noChangeAspect="1"/>
          </p:cNvGraphicFramePr>
          <p:nvPr/>
        </p:nvGraphicFramePr>
        <p:xfrm>
          <a:off x="957282" y="1577975"/>
          <a:ext cx="6400800" cy="1416050"/>
        </p:xfrm>
        <a:graphic>
          <a:graphicData uri="http://schemas.openxmlformats.org/presentationml/2006/ole">
            <p:oleObj spid="_x0000_s2585602" name="Document" r:id="rId3" imgW="7517998" imgH="1669190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5835" name="Object 11"/>
          <p:cNvGraphicFramePr>
            <a:graphicFrameLocks noChangeAspect="1"/>
          </p:cNvGraphicFramePr>
          <p:nvPr/>
        </p:nvGraphicFramePr>
        <p:xfrm>
          <a:off x="1423988" y="3192463"/>
          <a:ext cx="6896100" cy="3582987"/>
        </p:xfrm>
        <a:graphic>
          <a:graphicData uri="http://schemas.openxmlformats.org/presentationml/2006/ole">
            <p:oleObj spid="_x0000_s2585603" name="Document" r:id="rId4" imgW="7963831" imgH="4160356" progId="Word.Document.8">
              <p:embed/>
            </p:oleObj>
          </a:graphicData>
        </a:graphic>
      </p:graphicFrame>
      <p:sp>
        <p:nvSpPr>
          <p:cNvPr id="108556" name="Rectangle 12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59" name="Rectangle 15"/>
          <p:cNvSpPr>
            <a:spLocks noChangeArrowheads="1"/>
          </p:cNvSpPr>
          <p:nvPr/>
        </p:nvSpPr>
        <p:spPr bwMode="auto">
          <a:xfrm>
            <a:off x="0" y="31480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8563" name="Picture 19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856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855" name="Object 7"/>
          <p:cNvGraphicFramePr>
            <a:graphicFrameLocks noChangeAspect="1"/>
          </p:cNvGraphicFramePr>
          <p:nvPr/>
        </p:nvGraphicFramePr>
        <p:xfrm>
          <a:off x="496902" y="4613292"/>
          <a:ext cx="6146800" cy="1244600"/>
        </p:xfrm>
        <a:graphic>
          <a:graphicData uri="http://schemas.openxmlformats.org/presentationml/2006/ole">
            <p:oleObj spid="_x0000_s2586626" name="Document" r:id="rId3" imgW="7515479" imgH="152786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6857" name="Object 9"/>
          <p:cNvGraphicFramePr>
            <a:graphicFrameLocks noChangeAspect="1"/>
          </p:cNvGraphicFramePr>
          <p:nvPr/>
        </p:nvGraphicFramePr>
        <p:xfrm>
          <a:off x="938241" y="928670"/>
          <a:ext cx="7705725" cy="3552825"/>
        </p:xfrm>
        <a:graphic>
          <a:graphicData uri="http://schemas.openxmlformats.org/presentationml/2006/ole">
            <p:oleObj spid="_x0000_s2586627" name="Document" r:id="rId4" imgW="8548201" imgH="3968201" progId="Word.Document.8">
              <p:embed/>
            </p:oleObj>
          </a:graphicData>
        </a:graphic>
      </p:graphicFrame>
      <p:graphicFrame>
        <p:nvGraphicFramePr>
          <p:cNvPr id="206858" name="Object 10"/>
          <p:cNvGraphicFramePr>
            <a:graphicFrameLocks noChangeAspect="1"/>
          </p:cNvGraphicFramePr>
          <p:nvPr/>
        </p:nvGraphicFramePr>
        <p:xfrm>
          <a:off x="928662" y="5229259"/>
          <a:ext cx="7629525" cy="3057525"/>
        </p:xfrm>
        <a:graphic>
          <a:graphicData uri="http://schemas.openxmlformats.org/presentationml/2006/ole">
            <p:oleObj spid="_x0000_s2586628" name="Document" r:id="rId5" imgW="8616929" imgH="3474294" progId="Word.Document.8">
              <p:embed/>
            </p:oleObj>
          </a:graphicData>
        </a:graphic>
      </p:graphicFrame>
      <p:sp>
        <p:nvSpPr>
          <p:cNvPr id="109578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09580" name="Picture 12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9581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3" y="2708275"/>
            <a:ext cx="7704137" cy="2800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40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　空间几何体的结构特征及三视图和直观图</a:t>
            </a:r>
            <a:endParaRPr lang="zh-CN" altLang="en-US" sz="4400" dirty="0" smtClean="0"/>
          </a:p>
          <a:p>
            <a:pPr algn="ctr"/>
            <a:endParaRPr lang="zh-CN" altLang="en-US" sz="4400" b="1" dirty="0" smtClean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algn="ctr"/>
            <a:endParaRPr lang="en-US" altLang="zh-CN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-3175" y="908050"/>
            <a:ext cx="614363" cy="1755775"/>
            <a:chOff x="0" y="0"/>
            <a:chExt cx="388" cy="907"/>
          </a:xfrm>
        </p:grpSpPr>
        <p:pic>
          <p:nvPicPr>
            <p:cNvPr id="12305" name="Picture 17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2306" name="内容占位符 2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3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230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09" name="内容占位符 2">
              <a:hlinkClick r:id="rId6" action="ppaction://hlinksldjump"/>
            </p:cNvPr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-4763" y="4454629"/>
            <a:ext cx="615951" cy="2029620"/>
            <a:chOff x="-3" y="2279"/>
            <a:chExt cx="388" cy="1040"/>
          </a:xfrm>
        </p:grpSpPr>
        <p:pic>
          <p:nvPicPr>
            <p:cNvPr id="12311" name="Picture 4">
              <a:hlinkClick r:id="rId7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12" name="内容占位符 2">
              <a:hlinkClick r:id="rId7" action="ppaction://hlinksldjump"/>
            </p:cNvPr>
            <p:cNvSpPr>
              <a:spLocks/>
            </p:cNvSpPr>
            <p:nvPr/>
          </p:nvSpPr>
          <p:spPr bwMode="auto">
            <a:xfrm>
              <a:off x="43" y="241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7878" name="Object 6"/>
          <p:cNvGraphicFramePr>
            <a:graphicFrameLocks noChangeAspect="1"/>
          </p:cNvGraphicFramePr>
          <p:nvPr/>
        </p:nvGraphicFramePr>
        <p:xfrm>
          <a:off x="569913" y="2643182"/>
          <a:ext cx="6940550" cy="1423987"/>
        </p:xfrm>
        <a:graphic>
          <a:graphicData uri="http://schemas.openxmlformats.org/presentationml/2006/ole">
            <p:oleObj spid="_x0000_s2587650" name="Document" r:id="rId3" imgW="7606877" imgH="1567524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07880" name="Object 8"/>
          <p:cNvGraphicFramePr>
            <a:graphicFrameLocks noChangeAspect="1"/>
          </p:cNvGraphicFramePr>
          <p:nvPr/>
        </p:nvGraphicFramePr>
        <p:xfrm>
          <a:off x="1071538" y="928670"/>
          <a:ext cx="7150100" cy="3043237"/>
        </p:xfrm>
        <a:graphic>
          <a:graphicData uri="http://schemas.openxmlformats.org/presentationml/2006/ole">
            <p:oleObj spid="_x0000_s2587651" name="Document" r:id="rId4" imgW="8582025" imgH="3670775" progId="Word.Document.8">
              <p:embed/>
            </p:oleObj>
          </a:graphicData>
        </a:graphic>
      </p:graphicFrame>
      <p:sp>
        <p:nvSpPr>
          <p:cNvPr id="11060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0604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060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9"/>
          <p:cNvGraphicFramePr>
            <a:graphicFrameLocks noChangeAspect="1"/>
          </p:cNvGraphicFramePr>
          <p:nvPr/>
        </p:nvGraphicFramePr>
        <p:xfrm>
          <a:off x="857224" y="3286124"/>
          <a:ext cx="7480300" cy="3836988"/>
        </p:xfrm>
        <a:graphic>
          <a:graphicData uri="http://schemas.openxmlformats.org/presentationml/2006/ole">
            <p:oleObj spid="_x0000_s2587652" name="Document" r:id="rId6" imgW="8490987" imgH="436549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936625"/>
            <a:ext cx="78105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zh-CN" sz="2400" b="1" dirty="0">
                <a:ea typeface="黑体" pitchFamily="49" charset="-122"/>
              </a:rPr>
              <a:t>►　</a:t>
            </a:r>
            <a:r>
              <a:rPr lang="zh-CN" altLang="en-US" sz="2400" b="1" dirty="0" smtClean="0">
                <a:ea typeface="黑体" pitchFamily="49" charset="-122"/>
              </a:rPr>
              <a:t>易错问题</a:t>
            </a: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b="1" dirty="0">
                <a:latin typeface="宋体" charset="-122"/>
              </a:rPr>
              <a:t>　　</a:t>
            </a:r>
          </a:p>
        </p:txBody>
      </p:sp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142976" y="1643050"/>
          <a:ext cx="7265987" cy="3462338"/>
        </p:xfrm>
        <a:graphic>
          <a:graphicData uri="http://schemas.openxmlformats.org/presentationml/2006/ole">
            <p:oleObj spid="_x0000_s2588674" name="Document" r:id="rId3" imgW="8518334" imgH="4042828" progId="Word.Document.8">
              <p:embed/>
            </p:oleObj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274763" y="4497388"/>
          <a:ext cx="7059612" cy="1049337"/>
        </p:xfrm>
        <a:graphic>
          <a:graphicData uri="http://schemas.openxmlformats.org/presentationml/2006/ole">
            <p:oleObj spid="_x0000_s2588675" name="Document" r:id="rId4" imgW="8009530" imgH="119871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19175" y="1214438"/>
          <a:ext cx="7480300" cy="3836987"/>
        </p:xfrm>
        <a:graphic>
          <a:graphicData uri="http://schemas.openxmlformats.org/presentationml/2006/ole">
            <p:oleObj spid="_x0000_s2589698" name="Document" r:id="rId4" imgW="8490987" imgH="436549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071538" y="1103323"/>
          <a:ext cx="7270750" cy="3897313"/>
        </p:xfrm>
        <a:graphic>
          <a:graphicData uri="http://schemas.openxmlformats.org/presentationml/2006/ole">
            <p:oleObj spid="_x0000_s2590722" name="Document" r:id="rId3" imgW="8555038" imgH="4594418" progId="Word.Document.8">
              <p:embed/>
            </p:oleObj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274763" y="2879728"/>
          <a:ext cx="7059612" cy="1049338"/>
        </p:xfrm>
        <a:graphic>
          <a:graphicData uri="http://schemas.openxmlformats.org/presentationml/2006/ole">
            <p:oleObj spid="_x0000_s2590723" name="Document" r:id="rId4" imgW="8009530" imgH="1198716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2652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26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04888" y="4092606"/>
          <a:ext cx="7480300" cy="3836988"/>
        </p:xfrm>
        <a:graphic>
          <a:graphicData uri="http://schemas.openxmlformats.org/presentationml/2006/ole">
            <p:oleObj spid="_x0000_s2590724" name="Document" r:id="rId6" imgW="8490987" imgH="4365490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169988" y="1716095"/>
          <a:ext cx="7029450" cy="2713037"/>
        </p:xfrm>
        <a:graphic>
          <a:graphicData uri="http://schemas.openxmlformats.org/presentationml/2006/ole">
            <p:oleObj spid="_x0000_s2591746" name="Document" r:id="rId3" imgW="8769858" imgH="3402191" progId="Word.Document.8">
              <p:embed/>
            </p:oleObj>
          </a:graphicData>
        </a:graphic>
      </p:graphicFrame>
      <p:sp>
        <p:nvSpPr>
          <p:cNvPr id="116745" name="Rectangle 9"/>
          <p:cNvSpPr>
            <a:spLocks noChangeArrowheads="1"/>
          </p:cNvSpPr>
          <p:nvPr/>
        </p:nvSpPr>
        <p:spPr bwMode="auto">
          <a:xfrm>
            <a:off x="1187450" y="836613"/>
            <a:ext cx="2089150" cy="53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通性通法</a:t>
            </a:r>
          </a:p>
        </p:txBody>
      </p: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04888" y="3929066"/>
          <a:ext cx="6430962" cy="2249487"/>
        </p:xfrm>
        <a:graphic>
          <a:graphicData uri="http://schemas.openxmlformats.org/presentationml/2006/ole">
            <p:oleObj spid="_x0000_s2591747" name="Document" r:id="rId4" imgW="7571973" imgH="2662772" progId="Word.Document.8">
              <p:embed/>
            </p:oleObj>
          </a:graphicData>
        </a:graphic>
      </p:graphicFrame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6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5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-3175" y="982663"/>
            <a:ext cx="614363" cy="1755775"/>
            <a:chOff x="0" y="0"/>
            <a:chExt cx="388" cy="907"/>
          </a:xfrm>
        </p:grpSpPr>
        <p:pic>
          <p:nvPicPr>
            <p:cNvPr id="116749" name="Picture 13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6750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07881" name="Object 9"/>
          <p:cNvGraphicFramePr>
            <a:graphicFrameLocks noChangeAspect="1"/>
          </p:cNvGraphicFramePr>
          <p:nvPr/>
        </p:nvGraphicFramePr>
        <p:xfrm>
          <a:off x="1004888" y="1142984"/>
          <a:ext cx="7480300" cy="4932362"/>
        </p:xfrm>
        <a:graphic>
          <a:graphicData uri="http://schemas.openxmlformats.org/presentationml/2006/ole">
            <p:oleObj spid="_x0000_s2592770" name="Document" r:id="rId4" imgW="8454284" imgH="560314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3" y="936625"/>
            <a:ext cx="7920037" cy="5399088"/>
          </a:xfr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平面的基本性质</a:t>
            </a:r>
            <a:endParaRPr lang="zh-CN" altLang="zh-CN" dirty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1214438" y="1714488"/>
          <a:ext cx="7089775" cy="4737100"/>
        </p:xfrm>
        <a:graphic>
          <a:graphicData uri="http://schemas.openxmlformats.org/presentationml/2006/ole">
            <p:oleObj spid="_x0000_s2593794" name="Document" r:id="rId3" imgW="8345255" imgH="5584755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1214438" y="1285860"/>
          <a:ext cx="6954837" cy="4648200"/>
        </p:xfrm>
        <a:graphic>
          <a:graphicData uri="http://schemas.openxmlformats.org/presentationml/2006/ole">
            <p:oleObj spid="_x0000_s2594818" name="Document" r:id="rId3" imgW="8345255" imgH="5592687" progId="Word.Document.8">
              <p:embed/>
            </p:oleObj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285852" y="1285860"/>
          <a:ext cx="6640512" cy="2998788"/>
        </p:xfrm>
        <a:graphic>
          <a:graphicData uri="http://schemas.openxmlformats.org/presentationml/2006/ole">
            <p:oleObj spid="_x0000_s2595842" name="Document" r:id="rId4" imgW="7535270" imgH="3411564" progId="Word.Document.8">
              <p:embed/>
            </p:oleObj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00100" y="3643313"/>
          <a:ext cx="6430962" cy="2247900"/>
        </p:xfrm>
        <a:graphic>
          <a:graphicData uri="http://schemas.openxmlformats.org/presentationml/2006/ole">
            <p:oleObj spid="_x0000_s2595843" name="Document" r:id="rId5" imgW="7571973" imgH="2662772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6503988"/>
            <a:ext cx="1042988" cy="296862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60350"/>
            <a:ext cx="6697662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41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　空间点、直线、平面之间的位置关系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668588"/>
            <a:ext cx="615951" cy="1727200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046191" y="1214422"/>
          <a:ext cx="7526337" cy="6940550"/>
        </p:xfrm>
        <a:graphic>
          <a:graphicData uri="http://schemas.openxmlformats.org/presentationml/2006/ole">
            <p:oleObj spid="_x0000_s2596866" name="Document" r:id="rId4" imgW="9570847" imgH="8834448" progId="Word.Document.8">
              <p:embed/>
            </p:oleObj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1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主题​​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1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5273</TotalTime>
  <Pages>0</Pages>
  <Words>2710</Words>
  <Characters>0</Characters>
  <Application>Microsoft Office PowerPoint</Application>
  <DocSecurity>0</DocSecurity>
  <PresentationFormat>全屏显示(4:3)</PresentationFormat>
  <Lines>0</Lines>
  <Paragraphs>1203</Paragraphs>
  <Slides>416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416</vt:i4>
      </vt:variant>
    </vt:vector>
  </HeadingPairs>
  <TitlesOfParts>
    <vt:vector size="419" baseType="lpstr">
      <vt:lpstr>1_Office 主题​​</vt:lpstr>
      <vt:lpstr>Microsoft Word 97 - 2003 Document</vt:lpstr>
      <vt:lpstr>Document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  <vt:lpstr>幻灯片 43</vt:lpstr>
      <vt:lpstr>幻灯片 44</vt:lpstr>
      <vt:lpstr>幻灯片 45</vt:lpstr>
      <vt:lpstr>幻灯片 46</vt:lpstr>
      <vt:lpstr>幻灯片 47</vt:lpstr>
      <vt:lpstr>幻灯片 48</vt:lpstr>
      <vt:lpstr>幻灯片 49</vt:lpstr>
      <vt:lpstr>幻灯片 50</vt:lpstr>
      <vt:lpstr>幻灯片 51</vt:lpstr>
      <vt:lpstr>幻灯片 52</vt:lpstr>
      <vt:lpstr>幻灯片 53</vt:lpstr>
      <vt:lpstr>幻灯片 54</vt:lpstr>
      <vt:lpstr>幻灯片 55</vt:lpstr>
      <vt:lpstr>幻灯片 56</vt:lpstr>
      <vt:lpstr>幻灯片 57</vt:lpstr>
      <vt:lpstr>幻灯片 58</vt:lpstr>
      <vt:lpstr>幻灯片 59</vt:lpstr>
      <vt:lpstr>幻灯片 60</vt:lpstr>
      <vt:lpstr>幻灯片 61</vt:lpstr>
      <vt:lpstr>幻灯片 62</vt:lpstr>
      <vt:lpstr>幻灯片 63</vt:lpstr>
      <vt:lpstr>幻灯片 64</vt:lpstr>
      <vt:lpstr>幻灯片 65</vt:lpstr>
      <vt:lpstr>幻灯片 66</vt:lpstr>
      <vt:lpstr>幻灯片 67</vt:lpstr>
      <vt:lpstr>幻灯片 68</vt:lpstr>
      <vt:lpstr>幻灯片 69</vt:lpstr>
      <vt:lpstr>幻灯片 70</vt:lpstr>
      <vt:lpstr>幻灯片 71</vt:lpstr>
      <vt:lpstr>幻灯片 72</vt:lpstr>
      <vt:lpstr>幻灯片 73</vt:lpstr>
      <vt:lpstr>幻灯片 74</vt:lpstr>
      <vt:lpstr>幻灯片 75</vt:lpstr>
      <vt:lpstr>幻灯片 76</vt:lpstr>
      <vt:lpstr>幻灯片 77</vt:lpstr>
      <vt:lpstr>幻灯片 78</vt:lpstr>
      <vt:lpstr>幻灯片 79</vt:lpstr>
      <vt:lpstr>幻灯片 80</vt:lpstr>
      <vt:lpstr>幻灯片 81</vt:lpstr>
      <vt:lpstr>幻灯片 82</vt:lpstr>
      <vt:lpstr>幻灯片 83</vt:lpstr>
      <vt:lpstr>幻灯片 84</vt:lpstr>
      <vt:lpstr>幻灯片 85</vt:lpstr>
      <vt:lpstr>幻灯片 86</vt:lpstr>
      <vt:lpstr>幻灯片 87</vt:lpstr>
      <vt:lpstr>幻灯片 88</vt:lpstr>
      <vt:lpstr>幻灯片 89</vt:lpstr>
      <vt:lpstr>幻灯片 90</vt:lpstr>
      <vt:lpstr>幻灯片 91</vt:lpstr>
      <vt:lpstr>幻灯片 92</vt:lpstr>
      <vt:lpstr>幻灯片 93</vt:lpstr>
      <vt:lpstr>幻灯片 94</vt:lpstr>
      <vt:lpstr>幻灯片 95</vt:lpstr>
      <vt:lpstr>幻灯片 96</vt:lpstr>
      <vt:lpstr>幻灯片 97</vt:lpstr>
      <vt:lpstr>幻灯片 98</vt:lpstr>
      <vt:lpstr>幻灯片 99</vt:lpstr>
      <vt:lpstr>幻灯片 100</vt:lpstr>
      <vt:lpstr>幻灯片 101</vt:lpstr>
      <vt:lpstr>幻灯片 102</vt:lpstr>
      <vt:lpstr>幻灯片 103</vt:lpstr>
      <vt:lpstr>幻灯片 104</vt:lpstr>
      <vt:lpstr>幻灯片 105</vt:lpstr>
      <vt:lpstr>幻灯片 106</vt:lpstr>
      <vt:lpstr>幻灯片 107</vt:lpstr>
      <vt:lpstr>幻灯片 108</vt:lpstr>
      <vt:lpstr>幻灯片 109</vt:lpstr>
      <vt:lpstr>幻灯片 110</vt:lpstr>
      <vt:lpstr>幻灯片 111</vt:lpstr>
      <vt:lpstr>幻灯片 112</vt:lpstr>
      <vt:lpstr>幻灯片 113</vt:lpstr>
      <vt:lpstr>幻灯片 114</vt:lpstr>
      <vt:lpstr>幻灯片 115</vt:lpstr>
      <vt:lpstr>幻灯片 116</vt:lpstr>
      <vt:lpstr>幻灯片 117</vt:lpstr>
      <vt:lpstr>幻灯片 118</vt:lpstr>
      <vt:lpstr>幻灯片 119</vt:lpstr>
      <vt:lpstr>幻灯片 120</vt:lpstr>
      <vt:lpstr>幻灯片 121</vt:lpstr>
      <vt:lpstr>幻灯片 122</vt:lpstr>
      <vt:lpstr>幻灯片 123</vt:lpstr>
      <vt:lpstr>幻灯片 124</vt:lpstr>
      <vt:lpstr>幻灯片 125</vt:lpstr>
      <vt:lpstr>幻灯片 126</vt:lpstr>
      <vt:lpstr>幻灯片 127</vt:lpstr>
      <vt:lpstr>幻灯片 128</vt:lpstr>
      <vt:lpstr>幻灯片 129</vt:lpstr>
      <vt:lpstr>幻灯片 130</vt:lpstr>
      <vt:lpstr>幻灯片 131</vt:lpstr>
      <vt:lpstr>幻灯片 132</vt:lpstr>
      <vt:lpstr>幻灯片 133</vt:lpstr>
      <vt:lpstr>幻灯片 134</vt:lpstr>
      <vt:lpstr>幻灯片 135</vt:lpstr>
      <vt:lpstr>幻灯片 136</vt:lpstr>
      <vt:lpstr>幻灯片 137</vt:lpstr>
      <vt:lpstr>幻灯片 138</vt:lpstr>
      <vt:lpstr>幻灯片 139</vt:lpstr>
      <vt:lpstr>幻灯片 140</vt:lpstr>
      <vt:lpstr>幻灯片 141</vt:lpstr>
      <vt:lpstr>幻灯片 142</vt:lpstr>
      <vt:lpstr>幻灯片 143</vt:lpstr>
      <vt:lpstr>幻灯片 144</vt:lpstr>
      <vt:lpstr>幻灯片 145</vt:lpstr>
      <vt:lpstr>幻灯片 146</vt:lpstr>
      <vt:lpstr>幻灯片 147</vt:lpstr>
      <vt:lpstr>幻灯片 148</vt:lpstr>
      <vt:lpstr>幻灯片 149</vt:lpstr>
      <vt:lpstr>幻灯片 150</vt:lpstr>
      <vt:lpstr>幻灯片 151</vt:lpstr>
      <vt:lpstr>幻灯片 152</vt:lpstr>
      <vt:lpstr>幻灯片 153</vt:lpstr>
      <vt:lpstr>幻灯片 154</vt:lpstr>
      <vt:lpstr>幻灯片 155</vt:lpstr>
      <vt:lpstr>幻灯片 156</vt:lpstr>
      <vt:lpstr>幻灯片 157</vt:lpstr>
      <vt:lpstr>幻灯片 158</vt:lpstr>
      <vt:lpstr>幻灯片 159</vt:lpstr>
      <vt:lpstr>幻灯片 160</vt:lpstr>
      <vt:lpstr>幻灯片 161</vt:lpstr>
      <vt:lpstr>幻灯片 162</vt:lpstr>
      <vt:lpstr>幻灯片 163</vt:lpstr>
      <vt:lpstr>幻灯片 164</vt:lpstr>
      <vt:lpstr>幻灯片 165</vt:lpstr>
      <vt:lpstr>幻灯片 166</vt:lpstr>
      <vt:lpstr>幻灯片 167</vt:lpstr>
      <vt:lpstr>幻灯片 168</vt:lpstr>
      <vt:lpstr>幻灯片 169</vt:lpstr>
      <vt:lpstr>幻灯片 170</vt:lpstr>
      <vt:lpstr>幻灯片 171</vt:lpstr>
      <vt:lpstr>幻灯片 172</vt:lpstr>
      <vt:lpstr>幻灯片 173</vt:lpstr>
      <vt:lpstr>幻灯片 174</vt:lpstr>
      <vt:lpstr>幻灯片 175</vt:lpstr>
      <vt:lpstr>幻灯片 176</vt:lpstr>
      <vt:lpstr>幻灯片 177</vt:lpstr>
      <vt:lpstr>幻灯片 178</vt:lpstr>
      <vt:lpstr>幻灯片 179</vt:lpstr>
      <vt:lpstr>幻灯片 180</vt:lpstr>
      <vt:lpstr>幻灯片 181</vt:lpstr>
      <vt:lpstr>幻灯片 182</vt:lpstr>
      <vt:lpstr>幻灯片 183</vt:lpstr>
      <vt:lpstr>幻灯片 184</vt:lpstr>
      <vt:lpstr>幻灯片 185</vt:lpstr>
      <vt:lpstr>幻灯片 186</vt:lpstr>
      <vt:lpstr>幻灯片 187</vt:lpstr>
      <vt:lpstr>幻灯片 188</vt:lpstr>
      <vt:lpstr>幻灯片 189</vt:lpstr>
      <vt:lpstr>幻灯片 190</vt:lpstr>
      <vt:lpstr>幻灯片 191</vt:lpstr>
      <vt:lpstr>幻灯片 192</vt:lpstr>
      <vt:lpstr>幻灯片 193</vt:lpstr>
      <vt:lpstr>幻灯片 194</vt:lpstr>
      <vt:lpstr>幻灯片 195</vt:lpstr>
      <vt:lpstr>幻灯片 196</vt:lpstr>
      <vt:lpstr>幻灯片 197</vt:lpstr>
      <vt:lpstr>幻灯片 198</vt:lpstr>
      <vt:lpstr>幻灯片 199</vt:lpstr>
      <vt:lpstr>幻灯片 200</vt:lpstr>
      <vt:lpstr>幻灯片 201</vt:lpstr>
      <vt:lpstr>幻灯片 202</vt:lpstr>
      <vt:lpstr>幻灯片 203</vt:lpstr>
      <vt:lpstr>幻灯片 204</vt:lpstr>
      <vt:lpstr>幻灯片 205</vt:lpstr>
      <vt:lpstr>幻灯片 206</vt:lpstr>
      <vt:lpstr>幻灯片 207</vt:lpstr>
      <vt:lpstr>幻灯片 208</vt:lpstr>
      <vt:lpstr>幻灯片 209</vt:lpstr>
      <vt:lpstr>幻灯片 210</vt:lpstr>
      <vt:lpstr>幻灯片 211</vt:lpstr>
      <vt:lpstr>幻灯片 212</vt:lpstr>
      <vt:lpstr>幻灯片 213</vt:lpstr>
      <vt:lpstr>幻灯片 214</vt:lpstr>
      <vt:lpstr>幻灯片 215</vt:lpstr>
      <vt:lpstr>幻灯片 216</vt:lpstr>
      <vt:lpstr>幻灯片 217</vt:lpstr>
      <vt:lpstr>幻灯片 218</vt:lpstr>
      <vt:lpstr>幻灯片 219</vt:lpstr>
      <vt:lpstr>幻灯片 220</vt:lpstr>
      <vt:lpstr>幻灯片 221</vt:lpstr>
      <vt:lpstr>幻灯片 222</vt:lpstr>
      <vt:lpstr>幻灯片 223</vt:lpstr>
      <vt:lpstr>幻灯片 224</vt:lpstr>
      <vt:lpstr>幻灯片 225</vt:lpstr>
      <vt:lpstr>幻灯片 226</vt:lpstr>
      <vt:lpstr>幻灯片 227</vt:lpstr>
      <vt:lpstr>幻灯片 228</vt:lpstr>
      <vt:lpstr>幻灯片 229</vt:lpstr>
      <vt:lpstr>幻灯片 230</vt:lpstr>
      <vt:lpstr>幻灯片 231</vt:lpstr>
      <vt:lpstr>幻灯片 232</vt:lpstr>
      <vt:lpstr>幻灯片 233</vt:lpstr>
      <vt:lpstr>幻灯片 234</vt:lpstr>
      <vt:lpstr>幻灯片 235</vt:lpstr>
      <vt:lpstr>幻灯片 236</vt:lpstr>
      <vt:lpstr>幻灯片 237</vt:lpstr>
      <vt:lpstr>幻灯片 238</vt:lpstr>
      <vt:lpstr>幻灯片 239</vt:lpstr>
      <vt:lpstr>幻灯片 240</vt:lpstr>
      <vt:lpstr>幻灯片 241</vt:lpstr>
      <vt:lpstr>幻灯片 242</vt:lpstr>
      <vt:lpstr>幻灯片 243</vt:lpstr>
      <vt:lpstr>幻灯片 244</vt:lpstr>
      <vt:lpstr>幻灯片 245</vt:lpstr>
      <vt:lpstr>幻灯片 246</vt:lpstr>
      <vt:lpstr>幻灯片 247</vt:lpstr>
      <vt:lpstr>幻灯片 248</vt:lpstr>
      <vt:lpstr>幻灯片 249</vt:lpstr>
      <vt:lpstr>幻灯片 250</vt:lpstr>
      <vt:lpstr>幻灯片 251</vt:lpstr>
      <vt:lpstr>幻灯片 252</vt:lpstr>
      <vt:lpstr>幻灯片 253</vt:lpstr>
      <vt:lpstr>幻灯片 254</vt:lpstr>
      <vt:lpstr>幻灯片 255</vt:lpstr>
      <vt:lpstr>幻灯片 256</vt:lpstr>
      <vt:lpstr>幻灯片 257</vt:lpstr>
      <vt:lpstr>幻灯片 258</vt:lpstr>
      <vt:lpstr>幻灯片 259</vt:lpstr>
      <vt:lpstr>幻灯片 260</vt:lpstr>
      <vt:lpstr>幻灯片 261</vt:lpstr>
      <vt:lpstr>幻灯片 262</vt:lpstr>
      <vt:lpstr>幻灯片 263</vt:lpstr>
      <vt:lpstr>幻灯片 264</vt:lpstr>
      <vt:lpstr>幻灯片 265</vt:lpstr>
      <vt:lpstr>幻灯片 266</vt:lpstr>
      <vt:lpstr>幻灯片 267</vt:lpstr>
      <vt:lpstr>幻灯片 268</vt:lpstr>
      <vt:lpstr>幻灯片 269</vt:lpstr>
      <vt:lpstr>幻灯片 270</vt:lpstr>
      <vt:lpstr>幻灯片 271</vt:lpstr>
      <vt:lpstr>幻灯片 272</vt:lpstr>
      <vt:lpstr>幻灯片 273</vt:lpstr>
      <vt:lpstr>幻灯片 274</vt:lpstr>
      <vt:lpstr>幻灯片 275</vt:lpstr>
      <vt:lpstr>幻灯片 276</vt:lpstr>
      <vt:lpstr>幻灯片 277</vt:lpstr>
      <vt:lpstr>幻灯片 278</vt:lpstr>
      <vt:lpstr>幻灯片 279</vt:lpstr>
      <vt:lpstr>幻灯片 280</vt:lpstr>
      <vt:lpstr>幻灯片 281</vt:lpstr>
      <vt:lpstr>幻灯片 282</vt:lpstr>
      <vt:lpstr>幻灯片 283</vt:lpstr>
      <vt:lpstr>幻灯片 284</vt:lpstr>
      <vt:lpstr>幻灯片 285</vt:lpstr>
      <vt:lpstr>幻灯片 286</vt:lpstr>
      <vt:lpstr>幻灯片 287</vt:lpstr>
      <vt:lpstr>幻灯片 288</vt:lpstr>
      <vt:lpstr>幻灯片 289</vt:lpstr>
      <vt:lpstr>幻灯片 290</vt:lpstr>
      <vt:lpstr>幻灯片 291</vt:lpstr>
      <vt:lpstr>幻灯片 292</vt:lpstr>
      <vt:lpstr>幻灯片 293</vt:lpstr>
      <vt:lpstr>幻灯片 294</vt:lpstr>
      <vt:lpstr>幻灯片 295</vt:lpstr>
      <vt:lpstr>幻灯片 296</vt:lpstr>
      <vt:lpstr>幻灯片 297</vt:lpstr>
      <vt:lpstr>幻灯片 298</vt:lpstr>
      <vt:lpstr>幻灯片 299</vt:lpstr>
      <vt:lpstr>幻灯片 300</vt:lpstr>
      <vt:lpstr>幻灯片 301</vt:lpstr>
      <vt:lpstr>幻灯片 302</vt:lpstr>
      <vt:lpstr>幻灯片 303</vt:lpstr>
      <vt:lpstr>幻灯片 304</vt:lpstr>
      <vt:lpstr>幻灯片 305</vt:lpstr>
      <vt:lpstr>幻灯片 306</vt:lpstr>
      <vt:lpstr>幻灯片 307</vt:lpstr>
      <vt:lpstr>幻灯片 308</vt:lpstr>
      <vt:lpstr>幻灯片 309</vt:lpstr>
      <vt:lpstr>幻灯片 310</vt:lpstr>
      <vt:lpstr>幻灯片 311</vt:lpstr>
      <vt:lpstr>幻灯片 312</vt:lpstr>
      <vt:lpstr>幻灯片 313</vt:lpstr>
      <vt:lpstr>幻灯片 314</vt:lpstr>
      <vt:lpstr>幻灯片 315</vt:lpstr>
      <vt:lpstr>幻灯片 316</vt:lpstr>
      <vt:lpstr>幻灯片 317</vt:lpstr>
      <vt:lpstr>幻灯片 318</vt:lpstr>
      <vt:lpstr>幻灯片 319</vt:lpstr>
      <vt:lpstr>幻灯片 320</vt:lpstr>
      <vt:lpstr>幻灯片 321</vt:lpstr>
      <vt:lpstr>幻灯片 322</vt:lpstr>
      <vt:lpstr>幻灯片 323</vt:lpstr>
      <vt:lpstr>幻灯片 324</vt:lpstr>
      <vt:lpstr>幻灯片 325</vt:lpstr>
      <vt:lpstr>幻灯片 326</vt:lpstr>
      <vt:lpstr>幻灯片 327</vt:lpstr>
      <vt:lpstr>幻灯片 328</vt:lpstr>
      <vt:lpstr>幻灯片 329</vt:lpstr>
      <vt:lpstr>幻灯片 330</vt:lpstr>
      <vt:lpstr>幻灯片 331</vt:lpstr>
      <vt:lpstr>幻灯片 332</vt:lpstr>
      <vt:lpstr>幻灯片 333</vt:lpstr>
      <vt:lpstr>幻灯片 334</vt:lpstr>
      <vt:lpstr>幻灯片 335</vt:lpstr>
      <vt:lpstr>幻灯片 336</vt:lpstr>
      <vt:lpstr>幻灯片 337</vt:lpstr>
      <vt:lpstr>幻灯片 338</vt:lpstr>
      <vt:lpstr>幻灯片 339</vt:lpstr>
      <vt:lpstr>幻灯片 340</vt:lpstr>
      <vt:lpstr>幻灯片 341</vt:lpstr>
      <vt:lpstr>幻灯片 342</vt:lpstr>
      <vt:lpstr>幻灯片 343</vt:lpstr>
      <vt:lpstr>幻灯片 344</vt:lpstr>
      <vt:lpstr>幻灯片 345</vt:lpstr>
      <vt:lpstr>幻灯片 346</vt:lpstr>
      <vt:lpstr>幻灯片 347</vt:lpstr>
      <vt:lpstr>幻灯片 348</vt:lpstr>
      <vt:lpstr>幻灯片 349</vt:lpstr>
      <vt:lpstr>幻灯片 350</vt:lpstr>
      <vt:lpstr>幻灯片 351</vt:lpstr>
      <vt:lpstr>幻灯片 352</vt:lpstr>
      <vt:lpstr>幻灯片 353</vt:lpstr>
      <vt:lpstr>幻灯片 354</vt:lpstr>
      <vt:lpstr>幻灯片 355</vt:lpstr>
      <vt:lpstr>幻灯片 356</vt:lpstr>
      <vt:lpstr>幻灯片 357</vt:lpstr>
      <vt:lpstr>幻灯片 358</vt:lpstr>
      <vt:lpstr>幻灯片 359</vt:lpstr>
      <vt:lpstr>幻灯片 360</vt:lpstr>
      <vt:lpstr>幻灯片 361</vt:lpstr>
      <vt:lpstr>幻灯片 362</vt:lpstr>
      <vt:lpstr>幻灯片 363</vt:lpstr>
      <vt:lpstr>幻灯片 364</vt:lpstr>
      <vt:lpstr>幻灯片 365</vt:lpstr>
      <vt:lpstr>幻灯片 366</vt:lpstr>
      <vt:lpstr>幻灯片 367</vt:lpstr>
      <vt:lpstr>幻灯片 368</vt:lpstr>
      <vt:lpstr>幻灯片 369</vt:lpstr>
      <vt:lpstr>幻灯片 370</vt:lpstr>
      <vt:lpstr>幻灯片 371</vt:lpstr>
      <vt:lpstr>幻灯片 372</vt:lpstr>
      <vt:lpstr>幻灯片 373</vt:lpstr>
      <vt:lpstr>幻灯片 374</vt:lpstr>
      <vt:lpstr>幻灯片 375</vt:lpstr>
      <vt:lpstr>幻灯片 376</vt:lpstr>
      <vt:lpstr>幻灯片 377</vt:lpstr>
      <vt:lpstr>幻灯片 378</vt:lpstr>
      <vt:lpstr>幻灯片 379</vt:lpstr>
      <vt:lpstr>幻灯片 380</vt:lpstr>
      <vt:lpstr>幻灯片 381</vt:lpstr>
      <vt:lpstr>幻灯片 382</vt:lpstr>
      <vt:lpstr>幻灯片 383</vt:lpstr>
      <vt:lpstr>幻灯片 384</vt:lpstr>
      <vt:lpstr>幻灯片 385</vt:lpstr>
      <vt:lpstr>幻灯片 386</vt:lpstr>
      <vt:lpstr>幻灯片 387</vt:lpstr>
      <vt:lpstr>幻灯片 388</vt:lpstr>
      <vt:lpstr>幻灯片 389</vt:lpstr>
      <vt:lpstr>幻灯片 390</vt:lpstr>
      <vt:lpstr>幻灯片 391</vt:lpstr>
      <vt:lpstr>幻灯片 392</vt:lpstr>
      <vt:lpstr>幻灯片 393</vt:lpstr>
      <vt:lpstr>幻灯片 394</vt:lpstr>
      <vt:lpstr>幻灯片 395</vt:lpstr>
      <vt:lpstr>幻灯片 396</vt:lpstr>
      <vt:lpstr>幻灯片 397</vt:lpstr>
      <vt:lpstr>幻灯片 398</vt:lpstr>
      <vt:lpstr>幻灯片 399</vt:lpstr>
      <vt:lpstr>幻灯片 400</vt:lpstr>
      <vt:lpstr>幻灯片 401</vt:lpstr>
      <vt:lpstr>幻灯片 402</vt:lpstr>
      <vt:lpstr>幻灯片 403</vt:lpstr>
      <vt:lpstr>幻灯片 404</vt:lpstr>
      <vt:lpstr>幻灯片 405</vt:lpstr>
      <vt:lpstr>幻灯片 406</vt:lpstr>
      <vt:lpstr>幻灯片 407</vt:lpstr>
      <vt:lpstr>幻灯片 408</vt:lpstr>
      <vt:lpstr>幻灯片 409</vt:lpstr>
      <vt:lpstr>幻灯片 410</vt:lpstr>
      <vt:lpstr>幻灯片 411</vt:lpstr>
      <vt:lpstr>幻灯片 412</vt:lpstr>
      <vt:lpstr>幻灯片 413</vt:lpstr>
      <vt:lpstr>幻灯片 414</vt:lpstr>
      <vt:lpstr>幻灯片 415</vt:lpstr>
      <vt:lpstr>幻灯片 416</vt:lpstr>
    </vt:vector>
  </TitlesOfParts>
  <Manager/>
  <Company/>
  <LinksUpToDate>false</LinksUpToDate>
  <CharactersWithSpaces>0</CharactersWithSpaces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Sky123.Org</cp:lastModifiedBy>
  <cp:revision>1158</cp:revision>
  <dcterms:created xsi:type="dcterms:W3CDTF">2012-12-07T08:03:34Z</dcterms:created>
  <dcterms:modified xsi:type="dcterms:W3CDTF">2016-02-21T11:33:40Z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2052-9.1.0.4429</vt:lpwstr>
  </property>
</Properties>
</file>